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3"/>
  </p:notesMasterIdLst>
  <p:sldIdLst>
    <p:sldId id="1784" r:id="rId5"/>
    <p:sldId id="310" r:id="rId6"/>
    <p:sldId id="290" r:id="rId7"/>
    <p:sldId id="311" r:id="rId8"/>
    <p:sldId id="322" r:id="rId9"/>
    <p:sldId id="323" r:id="rId10"/>
    <p:sldId id="324" r:id="rId11"/>
    <p:sldId id="1783" r:id="rId12"/>
    <p:sldId id="314" r:id="rId13"/>
    <p:sldId id="315" r:id="rId14"/>
    <p:sldId id="411" r:id="rId15"/>
    <p:sldId id="1778" r:id="rId16"/>
    <p:sldId id="1782" r:id="rId17"/>
    <p:sldId id="1779" r:id="rId18"/>
    <p:sldId id="1780" r:id="rId19"/>
    <p:sldId id="412" r:id="rId20"/>
    <p:sldId id="413" r:id="rId21"/>
    <p:sldId id="17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510"/>
    <a:srgbClr val="BA0C2F"/>
    <a:srgbClr val="C46877"/>
    <a:srgbClr val="BC5465"/>
    <a:srgbClr val="AE4456"/>
    <a:srgbClr val="FFFFFF"/>
    <a:srgbClr val="A2A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A26892-4BF8-49C9-823A-869521FA0D73}" v="6" dt="2025-10-27T19:56:33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 autoAdjust="0"/>
    <p:restoredTop sz="96348" autoAdjust="0"/>
  </p:normalViewPr>
  <p:slideViewPr>
    <p:cSldViewPr snapToGrid="0">
      <p:cViewPr varScale="1">
        <p:scale>
          <a:sx n="67" d="100"/>
          <a:sy n="67" d="100"/>
        </p:scale>
        <p:origin x="834" y="66"/>
      </p:cViewPr>
      <p:guideLst/>
    </p:cSldViewPr>
  </p:slideViewPr>
  <p:outlineViewPr>
    <p:cViewPr>
      <p:scale>
        <a:sx n="33" d="100"/>
        <a:sy n="33" d="100"/>
      </p:scale>
      <p:origin x="0" y="-2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fder, Ahmad Hussain" userId="c27f30d0-2d13-470b-bb49-43ace0670b2e" providerId="ADAL" clId="{4D152DB6-338A-4B61-A71D-D194AED48A34}"/>
    <pc:docChg chg="custSel addSld delSld modSld sldOrd">
      <pc:chgData name="Safder, Ahmad Hussain" userId="c27f30d0-2d13-470b-bb49-43ace0670b2e" providerId="ADAL" clId="{4D152DB6-338A-4B61-A71D-D194AED48A34}" dt="2025-04-07T16:03:32.070" v="1691" actId="1076"/>
      <pc:docMkLst>
        <pc:docMk/>
      </pc:docMkLst>
      <pc:sldChg chg="modSp mod">
        <pc:chgData name="Safder, Ahmad Hussain" userId="c27f30d0-2d13-470b-bb49-43ace0670b2e" providerId="ADAL" clId="{4D152DB6-338A-4B61-A71D-D194AED48A34}" dt="2025-04-07T08:10:47.391" v="1686" actId="20577"/>
        <pc:sldMkLst>
          <pc:docMk/>
          <pc:sldMk cId="3191860778" sldId="256"/>
        </pc:sldMkLst>
      </pc:sldChg>
      <pc:sldChg chg="del">
        <pc:chgData name="Safder, Ahmad Hussain" userId="c27f30d0-2d13-470b-bb49-43ace0670b2e" providerId="ADAL" clId="{4D152DB6-338A-4B61-A71D-D194AED48A34}" dt="2025-04-06T04:59:35.415" v="267" actId="47"/>
        <pc:sldMkLst>
          <pc:docMk/>
          <pc:sldMk cId="2149563204" sldId="310"/>
        </pc:sldMkLst>
      </pc:sldChg>
      <pc:sldChg chg="delSp del mod delAnim">
        <pc:chgData name="Safder, Ahmad Hussain" userId="c27f30d0-2d13-470b-bb49-43ace0670b2e" providerId="ADAL" clId="{4D152DB6-338A-4B61-A71D-D194AED48A34}" dt="2025-04-06T04:59:43.911" v="269" actId="47"/>
        <pc:sldMkLst>
          <pc:docMk/>
          <pc:sldMk cId="1996110541" sldId="311"/>
        </pc:sldMkLst>
      </pc:sldChg>
      <pc:sldChg chg="delSp modSp mod delAnim modAnim">
        <pc:chgData name="Safder, Ahmad Hussain" userId="c27f30d0-2d13-470b-bb49-43ace0670b2e" providerId="ADAL" clId="{4D152DB6-338A-4B61-A71D-D194AED48A34}" dt="2025-04-07T16:03:32.070" v="1691" actId="1076"/>
        <pc:sldMkLst>
          <pc:docMk/>
          <pc:sldMk cId="1851878001" sldId="312"/>
        </pc:sldMkLst>
      </pc:sldChg>
      <pc:sldChg chg="del">
        <pc:chgData name="Safder, Ahmad Hussain" userId="c27f30d0-2d13-470b-bb49-43ace0670b2e" providerId="ADAL" clId="{4D152DB6-338A-4B61-A71D-D194AED48A34}" dt="2025-04-06T05:00:08.998" v="281" actId="47"/>
        <pc:sldMkLst>
          <pc:docMk/>
          <pc:sldMk cId="411619665" sldId="313"/>
        </pc:sldMkLst>
      </pc:sldChg>
      <pc:sldChg chg="modSp mod modShow">
        <pc:chgData name="Safder, Ahmad Hussain" userId="c27f30d0-2d13-470b-bb49-43ace0670b2e" providerId="ADAL" clId="{4D152DB6-338A-4B61-A71D-D194AED48A34}" dt="2025-04-07T08:10:58.778" v="1688" actId="729"/>
        <pc:sldMkLst>
          <pc:docMk/>
          <pc:sldMk cId="2788184936" sldId="314"/>
        </pc:sldMkLst>
      </pc:sldChg>
      <pc:sldChg chg="del">
        <pc:chgData name="Safder, Ahmad Hussain" userId="c27f30d0-2d13-470b-bb49-43ace0670b2e" providerId="ADAL" clId="{4D152DB6-338A-4B61-A71D-D194AED48A34}" dt="2025-04-06T02:04:47.520" v="22" actId="47"/>
        <pc:sldMkLst>
          <pc:docMk/>
          <pc:sldMk cId="2495035540" sldId="315"/>
        </pc:sldMkLst>
      </pc:sldChg>
      <pc:sldChg chg="del">
        <pc:chgData name="Safder, Ahmad Hussain" userId="c27f30d0-2d13-470b-bb49-43ace0670b2e" providerId="ADAL" clId="{4D152DB6-338A-4B61-A71D-D194AED48A34}" dt="2025-04-06T02:04:44.356" v="21" actId="47"/>
        <pc:sldMkLst>
          <pc:docMk/>
          <pc:sldMk cId="3823753810" sldId="316"/>
        </pc:sldMkLst>
      </pc:sldChg>
      <pc:sldChg chg="addSp delSp modSp new mod">
        <pc:chgData name="Safder, Ahmad Hussain" userId="c27f30d0-2d13-470b-bb49-43ace0670b2e" providerId="ADAL" clId="{4D152DB6-338A-4B61-A71D-D194AED48A34}" dt="2025-04-07T08:08:02.948" v="1456" actId="20577"/>
        <pc:sldMkLst>
          <pc:docMk/>
          <pc:sldMk cId="2361734095" sldId="318"/>
        </pc:sldMkLst>
      </pc:sldChg>
      <pc:sldChg chg="addSp modSp new mod">
        <pc:chgData name="Safder, Ahmad Hussain" userId="c27f30d0-2d13-470b-bb49-43ace0670b2e" providerId="ADAL" clId="{4D152DB6-338A-4B61-A71D-D194AED48A34}" dt="2025-04-07T08:06:51.942" v="1352" actId="1076"/>
        <pc:sldMkLst>
          <pc:docMk/>
          <pc:sldMk cId="2027532090" sldId="319"/>
        </pc:sldMkLst>
      </pc:sldChg>
      <pc:sldChg chg="addSp modSp new mod ord">
        <pc:chgData name="Safder, Ahmad Hussain" userId="c27f30d0-2d13-470b-bb49-43ace0670b2e" providerId="ADAL" clId="{4D152DB6-338A-4B61-A71D-D194AED48A34}" dt="2025-04-07T08:04:55.386" v="1051" actId="20577"/>
        <pc:sldMkLst>
          <pc:docMk/>
          <pc:sldMk cId="309692970" sldId="320"/>
        </pc:sldMkLst>
      </pc:sldChg>
      <pc:sldChg chg="addSp delSp modSp new mod">
        <pc:chgData name="Safder, Ahmad Hussain" userId="c27f30d0-2d13-470b-bb49-43ace0670b2e" providerId="ADAL" clId="{4D152DB6-338A-4B61-A71D-D194AED48A34}" dt="2025-04-07T08:10:29.363" v="1680" actId="20577"/>
        <pc:sldMkLst>
          <pc:docMk/>
          <pc:sldMk cId="3126398952" sldId="321"/>
        </pc:sldMkLst>
      </pc:sldChg>
      <pc:sldChg chg="new del">
        <pc:chgData name="Safder, Ahmad Hussain" userId="c27f30d0-2d13-470b-bb49-43ace0670b2e" providerId="ADAL" clId="{4D152DB6-338A-4B61-A71D-D194AED48A34}" dt="2025-04-06T04:59:48.511" v="271" actId="47"/>
        <pc:sldMkLst>
          <pc:docMk/>
          <pc:sldMk cId="1632734270" sldId="322"/>
        </pc:sldMkLst>
      </pc:sldChg>
      <pc:sldChg chg="addSp modSp new mod ord modAnim">
        <pc:chgData name="Safder, Ahmad Hussain" userId="c27f30d0-2d13-470b-bb49-43ace0670b2e" providerId="ADAL" clId="{4D152DB6-338A-4B61-A71D-D194AED48A34}" dt="2025-04-07T07:59:01.072" v="666" actId="20577"/>
        <pc:sldMkLst>
          <pc:docMk/>
          <pc:sldMk cId="3839044845" sldId="322"/>
        </pc:sldMkLst>
      </pc:sldChg>
      <pc:sldChg chg="addSp delSp modSp new del mod">
        <pc:chgData name="Safder, Ahmad Hussain" userId="c27f30d0-2d13-470b-bb49-43ace0670b2e" providerId="ADAL" clId="{4D152DB6-338A-4B61-A71D-D194AED48A34}" dt="2025-04-07T08:01:30.378" v="734" actId="47"/>
        <pc:sldMkLst>
          <pc:docMk/>
          <pc:sldMk cId="1192426308" sldId="323"/>
        </pc:sldMkLst>
      </pc:sldChg>
      <pc:sldChg chg="addSp delSp modSp new mod modShow">
        <pc:chgData name="Safder, Ahmad Hussain" userId="c27f30d0-2d13-470b-bb49-43ace0670b2e" providerId="ADAL" clId="{4D152DB6-338A-4B61-A71D-D194AED48A34}" dt="2025-04-07T08:11:06.626" v="1689" actId="729"/>
        <pc:sldMkLst>
          <pc:docMk/>
          <pc:sldMk cId="927552618" sldId="324"/>
        </pc:sldMkLst>
      </pc:sldChg>
      <pc:sldChg chg="modSp new mod modShow">
        <pc:chgData name="Safder, Ahmad Hussain" userId="c27f30d0-2d13-470b-bb49-43ace0670b2e" providerId="ADAL" clId="{4D152DB6-338A-4B61-A71D-D194AED48A34}" dt="2025-04-07T08:10:51.962" v="1687" actId="729"/>
        <pc:sldMkLst>
          <pc:docMk/>
          <pc:sldMk cId="268287152" sldId="325"/>
        </pc:sldMkLst>
      </pc:sldChg>
    </pc:docChg>
  </pc:docChgLst>
  <pc:docChgLst>
    <pc:chgData name="Safder, Ahmad Hussain" userId="c27f30d0-2d13-470b-bb49-43ace0670b2e" providerId="ADAL" clId="{48514583-CA76-4AC7-A417-7E33ADF3977F}"/>
    <pc:docChg chg="custSel addSld delSld modSld">
      <pc:chgData name="Safder, Ahmad Hussain" userId="c27f30d0-2d13-470b-bb49-43ace0670b2e" providerId="ADAL" clId="{48514583-CA76-4AC7-A417-7E33ADF3977F}" dt="2025-10-27T19:57:36.846" v="360" actId="20577"/>
      <pc:docMkLst>
        <pc:docMk/>
      </pc:docMkLst>
      <pc:sldChg chg="del">
        <pc:chgData name="Safder, Ahmad Hussain" userId="c27f30d0-2d13-470b-bb49-43ace0670b2e" providerId="ADAL" clId="{48514583-CA76-4AC7-A417-7E33ADF3977F}" dt="2025-10-27T19:51:24.849" v="1" actId="47"/>
        <pc:sldMkLst>
          <pc:docMk/>
          <pc:sldMk cId="3191860778" sldId="256"/>
        </pc:sldMkLst>
      </pc:sldChg>
      <pc:sldChg chg="delSp modSp del mod">
        <pc:chgData name="Safder, Ahmad Hussain" userId="c27f30d0-2d13-470b-bb49-43ace0670b2e" providerId="ADAL" clId="{48514583-CA76-4AC7-A417-7E33ADF3977F}" dt="2025-10-27T19:52:18.865" v="46" actId="47"/>
        <pc:sldMkLst>
          <pc:docMk/>
          <pc:sldMk cId="1851878001" sldId="312"/>
        </pc:sldMkLst>
        <pc:spChg chg="mod">
          <ac:chgData name="Safder, Ahmad Hussain" userId="c27f30d0-2d13-470b-bb49-43ace0670b2e" providerId="ADAL" clId="{48514583-CA76-4AC7-A417-7E33ADF3977F}" dt="2025-10-27T19:52:15.301" v="45" actId="1076"/>
          <ac:spMkLst>
            <pc:docMk/>
            <pc:sldMk cId="1851878001" sldId="312"/>
            <ac:spMk id="2" creationId="{877E1994-C038-0071-651B-8D2CA8937FC1}"/>
          </ac:spMkLst>
        </pc:spChg>
        <pc:spChg chg="del">
          <ac:chgData name="Safder, Ahmad Hussain" userId="c27f30d0-2d13-470b-bb49-43ace0670b2e" providerId="ADAL" clId="{48514583-CA76-4AC7-A417-7E33ADF3977F}" dt="2025-10-27T19:52:09.480" v="44" actId="478"/>
          <ac:spMkLst>
            <pc:docMk/>
            <pc:sldMk cId="1851878001" sldId="312"/>
            <ac:spMk id="12" creationId="{3DBB1BA5-763D-6CBC-49FF-DE88ADDC244E}"/>
          </ac:spMkLst>
        </pc:spChg>
        <pc:spChg chg="del">
          <ac:chgData name="Safder, Ahmad Hussain" userId="c27f30d0-2d13-470b-bb49-43ace0670b2e" providerId="ADAL" clId="{48514583-CA76-4AC7-A417-7E33ADF3977F}" dt="2025-10-27T19:52:09.480" v="44" actId="478"/>
          <ac:spMkLst>
            <pc:docMk/>
            <pc:sldMk cId="1851878001" sldId="312"/>
            <ac:spMk id="24" creationId="{A96B7F54-61B1-F153-6292-B3C7C55B7386}"/>
          </ac:spMkLst>
        </pc:spChg>
        <pc:spChg chg="del">
          <ac:chgData name="Safder, Ahmad Hussain" userId="c27f30d0-2d13-470b-bb49-43ace0670b2e" providerId="ADAL" clId="{48514583-CA76-4AC7-A417-7E33ADF3977F}" dt="2025-10-27T19:52:09.480" v="44" actId="478"/>
          <ac:spMkLst>
            <pc:docMk/>
            <pc:sldMk cId="1851878001" sldId="312"/>
            <ac:spMk id="57" creationId="{A9D6FAD9-1FB6-F7BC-D5DF-A3DE96E3FA08}"/>
          </ac:spMkLst>
        </pc:spChg>
        <pc:spChg chg="del">
          <ac:chgData name="Safder, Ahmad Hussain" userId="c27f30d0-2d13-470b-bb49-43ace0670b2e" providerId="ADAL" clId="{48514583-CA76-4AC7-A417-7E33ADF3977F}" dt="2025-10-27T19:52:09.480" v="44" actId="478"/>
          <ac:spMkLst>
            <pc:docMk/>
            <pc:sldMk cId="1851878001" sldId="312"/>
            <ac:spMk id="60" creationId="{5B9F8038-17D4-7ABF-9599-30A00096C09F}"/>
          </ac:spMkLst>
        </pc:spChg>
        <pc:spChg chg="del">
          <ac:chgData name="Safder, Ahmad Hussain" userId="c27f30d0-2d13-470b-bb49-43ace0670b2e" providerId="ADAL" clId="{48514583-CA76-4AC7-A417-7E33ADF3977F}" dt="2025-10-27T19:52:09.480" v="44" actId="478"/>
          <ac:spMkLst>
            <pc:docMk/>
            <pc:sldMk cId="1851878001" sldId="312"/>
            <ac:spMk id="94" creationId="{A7090B3A-3C7D-7B6C-AEFE-C7B15F7E5BF9}"/>
          </ac:spMkLst>
        </pc:spChg>
        <pc:spChg chg="del">
          <ac:chgData name="Safder, Ahmad Hussain" userId="c27f30d0-2d13-470b-bb49-43ace0670b2e" providerId="ADAL" clId="{48514583-CA76-4AC7-A417-7E33ADF3977F}" dt="2025-10-27T19:52:09.480" v="44" actId="478"/>
          <ac:spMkLst>
            <pc:docMk/>
            <pc:sldMk cId="1851878001" sldId="312"/>
            <ac:spMk id="96" creationId="{26FA27D6-F613-60FC-EC6A-D7AA3B3794B0}"/>
          </ac:spMkLst>
        </pc:spChg>
        <pc:cxnChg chg="mod">
          <ac:chgData name="Safder, Ahmad Hussain" userId="c27f30d0-2d13-470b-bb49-43ace0670b2e" providerId="ADAL" clId="{48514583-CA76-4AC7-A417-7E33ADF3977F}" dt="2025-10-27T19:52:09.480" v="44" actId="478"/>
          <ac:cxnSpMkLst>
            <pc:docMk/>
            <pc:sldMk cId="1851878001" sldId="312"/>
            <ac:cxnSpMk id="18" creationId="{8EA7A7B6-C82C-8F22-5934-54873205239B}"/>
          </ac:cxnSpMkLst>
        </pc:cxnChg>
        <pc:cxnChg chg="del mod">
          <ac:chgData name="Safder, Ahmad Hussain" userId="c27f30d0-2d13-470b-bb49-43ace0670b2e" providerId="ADAL" clId="{48514583-CA76-4AC7-A417-7E33ADF3977F}" dt="2025-10-27T19:52:09.480" v="44" actId="478"/>
          <ac:cxnSpMkLst>
            <pc:docMk/>
            <pc:sldMk cId="1851878001" sldId="312"/>
            <ac:cxnSpMk id="26" creationId="{587D002B-3658-8363-59F1-4AFFC797924C}"/>
          </ac:cxnSpMkLst>
        </pc:cxnChg>
        <pc:cxnChg chg="del">
          <ac:chgData name="Safder, Ahmad Hussain" userId="c27f30d0-2d13-470b-bb49-43ace0670b2e" providerId="ADAL" clId="{48514583-CA76-4AC7-A417-7E33ADF3977F}" dt="2025-10-27T19:52:09.480" v="44" actId="478"/>
          <ac:cxnSpMkLst>
            <pc:docMk/>
            <pc:sldMk cId="1851878001" sldId="312"/>
            <ac:cxnSpMk id="47" creationId="{ED96BA2B-2568-0C7D-2DCA-B418D93400BD}"/>
          </ac:cxnSpMkLst>
        </pc:cxnChg>
        <pc:cxnChg chg="del mod">
          <ac:chgData name="Safder, Ahmad Hussain" userId="c27f30d0-2d13-470b-bb49-43ace0670b2e" providerId="ADAL" clId="{48514583-CA76-4AC7-A417-7E33ADF3977F}" dt="2025-10-27T19:52:09.480" v="44" actId="478"/>
          <ac:cxnSpMkLst>
            <pc:docMk/>
            <pc:sldMk cId="1851878001" sldId="312"/>
            <ac:cxnSpMk id="59" creationId="{79F5EBE9-6478-71BF-77DC-94D9492838B0}"/>
          </ac:cxnSpMkLst>
        </pc:cxnChg>
      </pc:sldChg>
      <pc:sldChg chg="del">
        <pc:chgData name="Safder, Ahmad Hussain" userId="c27f30d0-2d13-470b-bb49-43ace0670b2e" providerId="ADAL" clId="{48514583-CA76-4AC7-A417-7E33ADF3977F}" dt="2025-10-27T19:55:10.334" v="194" actId="47"/>
        <pc:sldMkLst>
          <pc:docMk/>
          <pc:sldMk cId="2819659949" sldId="317"/>
        </pc:sldMkLst>
      </pc:sldChg>
      <pc:sldChg chg="add">
        <pc:chgData name="Safder, Ahmad Hussain" userId="c27f30d0-2d13-470b-bb49-43ace0670b2e" providerId="ADAL" clId="{48514583-CA76-4AC7-A417-7E33ADF3977F}" dt="2025-10-27T19:54:41.633" v="181"/>
        <pc:sldMkLst>
          <pc:docMk/>
          <pc:sldMk cId="4094361225" sldId="411"/>
        </pc:sldMkLst>
      </pc:sldChg>
      <pc:sldChg chg="add">
        <pc:chgData name="Safder, Ahmad Hussain" userId="c27f30d0-2d13-470b-bb49-43ace0670b2e" providerId="ADAL" clId="{48514583-CA76-4AC7-A417-7E33ADF3977F}" dt="2025-10-27T19:55:23.769" v="195"/>
        <pc:sldMkLst>
          <pc:docMk/>
          <pc:sldMk cId="1519898526" sldId="412"/>
        </pc:sldMkLst>
      </pc:sldChg>
      <pc:sldChg chg="modSp add mod">
        <pc:chgData name="Safder, Ahmad Hussain" userId="c27f30d0-2d13-470b-bb49-43ace0670b2e" providerId="ADAL" clId="{48514583-CA76-4AC7-A417-7E33ADF3977F}" dt="2025-10-27T19:57:36.846" v="360" actId="20577"/>
        <pc:sldMkLst>
          <pc:docMk/>
          <pc:sldMk cId="3420789404" sldId="413"/>
        </pc:sldMkLst>
        <pc:spChg chg="mod">
          <ac:chgData name="Safder, Ahmad Hussain" userId="c27f30d0-2d13-470b-bb49-43ace0670b2e" providerId="ADAL" clId="{48514583-CA76-4AC7-A417-7E33ADF3977F}" dt="2025-10-27T19:57:36.846" v="360" actId="20577"/>
          <ac:spMkLst>
            <pc:docMk/>
            <pc:sldMk cId="3420789404" sldId="413"/>
            <ac:spMk id="16" creationId="{997B4B0E-AAEE-7E88-7895-C764B825440D}"/>
          </ac:spMkLst>
        </pc:spChg>
      </pc:sldChg>
      <pc:sldChg chg="del">
        <pc:chgData name="Safder, Ahmad Hussain" userId="c27f30d0-2d13-470b-bb49-43ace0670b2e" providerId="ADAL" clId="{48514583-CA76-4AC7-A417-7E33ADF3977F}" dt="2025-10-27T19:55:08.334" v="193" actId="47"/>
        <pc:sldMkLst>
          <pc:docMk/>
          <pc:sldMk cId="84001706" sldId="1777"/>
        </pc:sldMkLst>
      </pc:sldChg>
      <pc:sldChg chg="modSp mod">
        <pc:chgData name="Safder, Ahmad Hussain" userId="c27f30d0-2d13-470b-bb49-43ace0670b2e" providerId="ADAL" clId="{48514583-CA76-4AC7-A417-7E33ADF3977F}" dt="2025-10-27T19:54:52.892" v="191" actId="20577"/>
        <pc:sldMkLst>
          <pc:docMk/>
          <pc:sldMk cId="1932312313" sldId="1778"/>
        </pc:sldMkLst>
        <pc:spChg chg="mod">
          <ac:chgData name="Safder, Ahmad Hussain" userId="c27f30d0-2d13-470b-bb49-43ace0670b2e" providerId="ADAL" clId="{48514583-CA76-4AC7-A417-7E33ADF3977F}" dt="2025-10-27T19:54:52.892" v="191" actId="20577"/>
          <ac:spMkLst>
            <pc:docMk/>
            <pc:sldMk cId="1932312313" sldId="1778"/>
            <ac:spMk id="2" creationId="{8E24E0DA-D9CB-C1E3-7481-E80EABF46866}"/>
          </ac:spMkLst>
        </pc:spChg>
      </pc:sldChg>
      <pc:sldChg chg="del">
        <pc:chgData name="Safder, Ahmad Hussain" userId="c27f30d0-2d13-470b-bb49-43ace0670b2e" providerId="ADAL" clId="{48514583-CA76-4AC7-A417-7E33ADF3977F}" dt="2025-10-27T19:55:05.854" v="192" actId="47"/>
        <pc:sldMkLst>
          <pc:docMk/>
          <pc:sldMk cId="1677388490" sldId="1781"/>
        </pc:sldMkLst>
      </pc:sldChg>
      <pc:sldChg chg="modSp new mod">
        <pc:chgData name="Safder, Ahmad Hussain" userId="c27f30d0-2d13-470b-bb49-43ace0670b2e" providerId="ADAL" clId="{48514583-CA76-4AC7-A417-7E33ADF3977F}" dt="2025-10-27T19:51:37.646" v="43" actId="20577"/>
        <pc:sldMkLst>
          <pc:docMk/>
          <pc:sldMk cId="3590676459" sldId="1784"/>
        </pc:sldMkLst>
        <pc:spChg chg="mod">
          <ac:chgData name="Safder, Ahmad Hussain" userId="c27f30d0-2d13-470b-bb49-43ace0670b2e" providerId="ADAL" clId="{48514583-CA76-4AC7-A417-7E33ADF3977F}" dt="2025-10-27T19:51:37.646" v="43" actId="20577"/>
          <ac:spMkLst>
            <pc:docMk/>
            <pc:sldMk cId="3590676459" sldId="1784"/>
            <ac:spMk id="2" creationId="{F739186D-7E4D-2688-7DFC-E2FA1AF57E47}"/>
          </ac:spMkLst>
        </pc:spChg>
      </pc:sldChg>
      <pc:sldChg chg="addSp delSp modSp new del mod">
        <pc:chgData name="Safder, Ahmad Hussain" userId="c27f30d0-2d13-470b-bb49-43ace0670b2e" providerId="ADAL" clId="{48514583-CA76-4AC7-A417-7E33ADF3977F}" dt="2025-10-27T19:54:43.272" v="182" actId="47"/>
        <pc:sldMkLst>
          <pc:docMk/>
          <pc:sldMk cId="348798972" sldId="1785"/>
        </pc:sldMkLst>
        <pc:spChg chg="mod">
          <ac:chgData name="Safder, Ahmad Hussain" userId="c27f30d0-2d13-470b-bb49-43ace0670b2e" providerId="ADAL" clId="{48514583-CA76-4AC7-A417-7E33ADF3977F}" dt="2025-10-27T19:53:12.171" v="72"/>
          <ac:spMkLst>
            <pc:docMk/>
            <pc:sldMk cId="348798972" sldId="1785"/>
            <ac:spMk id="2" creationId="{9599537C-11FC-2686-8D5E-A9882D695D96}"/>
          </ac:spMkLst>
        </pc:spChg>
        <pc:spChg chg="del mod">
          <ac:chgData name="Safder, Ahmad Hussain" userId="c27f30d0-2d13-470b-bb49-43ace0670b2e" providerId="ADAL" clId="{48514583-CA76-4AC7-A417-7E33ADF3977F}" dt="2025-10-27T19:53:58.370" v="180" actId="478"/>
          <ac:spMkLst>
            <pc:docMk/>
            <pc:sldMk cId="348798972" sldId="1785"/>
            <ac:spMk id="3" creationId="{3DB009C4-6A2A-7F90-09C3-7142CEFFCC45}"/>
          </ac:spMkLst>
        </pc:spChg>
        <pc:spChg chg="add mod">
          <ac:chgData name="Safder, Ahmad Hussain" userId="c27f30d0-2d13-470b-bb49-43ace0670b2e" providerId="ADAL" clId="{48514583-CA76-4AC7-A417-7E33ADF3977F}" dt="2025-10-27T19:53:58.370" v="180" actId="478"/>
          <ac:spMkLst>
            <pc:docMk/>
            <pc:sldMk cId="348798972" sldId="1785"/>
            <ac:spMk id="7" creationId="{7D503F65-A088-C8D5-2AB7-1BC9A57785E3}"/>
          </ac:spMkLst>
        </pc:spChg>
      </pc:sldChg>
      <pc:sldChg chg="modSp new mod">
        <pc:chgData name="Safder, Ahmad Hussain" userId="c27f30d0-2d13-470b-bb49-43ace0670b2e" providerId="ADAL" clId="{48514583-CA76-4AC7-A417-7E33ADF3977F}" dt="2025-10-27T19:57:14.922" v="350" actId="20577"/>
        <pc:sldMkLst>
          <pc:docMk/>
          <pc:sldMk cId="4130879355" sldId="1785"/>
        </pc:sldMkLst>
        <pc:spChg chg="mod">
          <ac:chgData name="Safder, Ahmad Hussain" userId="c27f30d0-2d13-470b-bb49-43ace0670b2e" providerId="ADAL" clId="{48514583-CA76-4AC7-A417-7E33ADF3977F}" dt="2025-10-27T19:55:40.211" v="207" actId="122"/>
          <ac:spMkLst>
            <pc:docMk/>
            <pc:sldMk cId="4130879355" sldId="1785"/>
            <ac:spMk id="4" creationId="{9C236AF6-2FE0-E58E-2504-C18A6829C425}"/>
          </ac:spMkLst>
        </pc:spChg>
        <pc:spChg chg="mod">
          <ac:chgData name="Safder, Ahmad Hussain" userId="c27f30d0-2d13-470b-bb49-43ace0670b2e" providerId="ADAL" clId="{48514583-CA76-4AC7-A417-7E33ADF3977F}" dt="2025-10-27T19:57:14.922" v="350" actId="20577"/>
          <ac:spMkLst>
            <pc:docMk/>
            <pc:sldMk cId="4130879355" sldId="1785"/>
            <ac:spMk id="5" creationId="{710DA69B-632F-6A9C-BF2E-9E976BCDC9A7}"/>
          </ac:spMkLst>
        </pc:spChg>
      </pc:sldChg>
      <pc:sldMasterChg chg="delSldLayout">
        <pc:chgData name="Safder, Ahmad Hussain" userId="c27f30d0-2d13-470b-bb49-43ace0670b2e" providerId="ADAL" clId="{48514583-CA76-4AC7-A417-7E33ADF3977F}" dt="2025-10-27T19:55:10.334" v="194" actId="47"/>
        <pc:sldMasterMkLst>
          <pc:docMk/>
          <pc:sldMasterMk cId="3392148579" sldId="2147483648"/>
        </pc:sldMasterMkLst>
        <pc:sldLayoutChg chg="del">
          <pc:chgData name="Safder, Ahmad Hussain" userId="c27f30d0-2d13-470b-bb49-43ace0670b2e" providerId="ADAL" clId="{48514583-CA76-4AC7-A417-7E33ADF3977F}" dt="2025-10-27T19:55:10.334" v="194" actId="47"/>
          <pc:sldLayoutMkLst>
            <pc:docMk/>
            <pc:sldMasterMk cId="3392148579" sldId="2147483648"/>
            <pc:sldLayoutMk cId="1586262239" sldId="2147483683"/>
          </pc:sldLayoutMkLst>
        </pc:sldLayoutChg>
      </pc:sldMasterChg>
    </pc:docChg>
  </pc:docChgLst>
  <pc:docChgLst>
    <pc:chgData name="Safder, Ahmad Hussain" userId="c27f30d0-2d13-470b-bb49-43ace0670b2e" providerId="ADAL" clId="{22C9BF24-6372-48AF-A070-142755A81FF1}"/>
    <pc:docChg chg="undo custSel addSld modSld">
      <pc:chgData name="Safder, Ahmad Hussain" userId="c27f30d0-2d13-470b-bb49-43ace0670b2e" providerId="ADAL" clId="{22C9BF24-6372-48AF-A070-142755A81FF1}" dt="2025-04-17T04:41:58.474" v="610" actId="207"/>
      <pc:docMkLst>
        <pc:docMk/>
      </pc:docMkLst>
      <pc:sldChg chg="modSp mod">
        <pc:chgData name="Safder, Ahmad Hussain" userId="c27f30d0-2d13-470b-bb49-43ace0670b2e" providerId="ADAL" clId="{22C9BF24-6372-48AF-A070-142755A81FF1}" dt="2025-04-17T04:24:31.676" v="563" actId="20577"/>
        <pc:sldMkLst>
          <pc:docMk/>
          <pc:sldMk cId="84001706" sldId="1777"/>
        </pc:sldMkLst>
      </pc:sldChg>
      <pc:sldChg chg="addSp delSp modSp mod modAnim">
        <pc:chgData name="Safder, Ahmad Hussain" userId="c27f30d0-2d13-470b-bb49-43ace0670b2e" providerId="ADAL" clId="{22C9BF24-6372-48AF-A070-142755A81FF1}" dt="2025-04-17T04:20:51.165" v="476"/>
        <pc:sldMkLst>
          <pc:docMk/>
          <pc:sldMk cId="2693642883" sldId="1779"/>
        </pc:sldMkLst>
      </pc:sldChg>
      <pc:sldChg chg="addSp delSp modSp mod modAnim">
        <pc:chgData name="Safder, Ahmad Hussain" userId="c27f30d0-2d13-470b-bb49-43ace0670b2e" providerId="ADAL" clId="{22C9BF24-6372-48AF-A070-142755A81FF1}" dt="2025-04-17T04:23:16.045" v="496"/>
        <pc:sldMkLst>
          <pc:docMk/>
          <pc:sldMk cId="821137022" sldId="1780"/>
        </pc:sldMkLst>
      </pc:sldChg>
      <pc:sldChg chg="modSp mod">
        <pc:chgData name="Safder, Ahmad Hussain" userId="c27f30d0-2d13-470b-bb49-43ace0670b2e" providerId="ADAL" clId="{22C9BF24-6372-48AF-A070-142755A81FF1}" dt="2025-04-17T04:24:00.552" v="535" actId="20577"/>
        <pc:sldMkLst>
          <pc:docMk/>
          <pc:sldMk cId="1677388490" sldId="1781"/>
        </pc:sldMkLst>
      </pc:sldChg>
      <pc:sldChg chg="addSp delSp modSp new mod addAnim delAnim modAnim">
        <pc:chgData name="Safder, Ahmad Hussain" userId="c27f30d0-2d13-470b-bb49-43ace0670b2e" providerId="ADAL" clId="{22C9BF24-6372-48AF-A070-142755A81FF1}" dt="2025-04-17T04:15:28.049" v="287" actId="478"/>
        <pc:sldMkLst>
          <pc:docMk/>
          <pc:sldMk cId="746413908" sldId="1782"/>
        </pc:sldMkLst>
      </pc:sldChg>
      <pc:sldChg chg="addSp delSp modSp new mod">
        <pc:chgData name="Safder, Ahmad Hussain" userId="c27f30d0-2d13-470b-bb49-43ace0670b2e" providerId="ADAL" clId="{22C9BF24-6372-48AF-A070-142755A81FF1}" dt="2025-04-17T04:41:58.474" v="610" actId="207"/>
        <pc:sldMkLst>
          <pc:docMk/>
          <pc:sldMk cId="3069575353" sldId="1783"/>
        </pc:sldMkLst>
      </pc:sldChg>
    </pc:docChg>
  </pc:docChgLst>
  <pc:docChgLst>
    <pc:chgData name="Safder, Ahmad Hussain" userId="c27f30d0-2d13-470b-bb49-43ace0670b2e" providerId="ADAL" clId="{BE833D0F-D6CA-A043-AFEB-D738EFE1338B}"/>
    <pc:docChg chg="modSld">
      <pc:chgData name="Safder, Ahmad Hussain" userId="c27f30d0-2d13-470b-bb49-43ace0670b2e" providerId="ADAL" clId="{BE833D0F-D6CA-A043-AFEB-D738EFE1338B}" dt="2025-04-17T13:46:36.265" v="28" actId="20577"/>
      <pc:docMkLst>
        <pc:docMk/>
      </pc:docMkLst>
      <pc:sldChg chg="modSp">
        <pc:chgData name="Safder, Ahmad Hussain" userId="c27f30d0-2d13-470b-bb49-43ace0670b2e" providerId="ADAL" clId="{BE833D0F-D6CA-A043-AFEB-D738EFE1338B}" dt="2025-04-17T13:41:40.587" v="16" actId="20577"/>
        <pc:sldMkLst>
          <pc:docMk/>
          <pc:sldMk cId="1932312313" sldId="1778"/>
        </pc:sldMkLst>
      </pc:sldChg>
      <pc:sldChg chg="modSp">
        <pc:chgData name="Safder, Ahmad Hussain" userId="c27f30d0-2d13-470b-bb49-43ace0670b2e" providerId="ADAL" clId="{BE833D0F-D6CA-A043-AFEB-D738EFE1338B}" dt="2025-04-17T06:57:29.974" v="14" actId="20577"/>
        <pc:sldMkLst>
          <pc:docMk/>
          <pc:sldMk cId="821137022" sldId="1780"/>
        </pc:sldMkLst>
      </pc:sldChg>
      <pc:sldChg chg="modSp">
        <pc:chgData name="Safder, Ahmad Hussain" userId="c27f30d0-2d13-470b-bb49-43ace0670b2e" providerId="ADAL" clId="{BE833D0F-D6CA-A043-AFEB-D738EFE1338B}" dt="2025-04-17T13:46:36.265" v="28" actId="20577"/>
        <pc:sldMkLst>
          <pc:docMk/>
          <pc:sldMk cId="3069575353" sldId="1783"/>
        </pc:sldMkLst>
      </pc:sldChg>
    </pc:docChg>
  </pc:docChgLst>
  <pc:docChgLst>
    <pc:chgData name="Safder, Ahmad" userId="c27f30d0-2d13-470b-bb49-43ace0670b2e" providerId="ADAL" clId="{24766EC1-F441-4D51-AFBC-84FFDCBAE8D1}"/>
    <pc:docChg chg="undo custSel addSld delSld modSld sldOrd">
      <pc:chgData name="Safder, Ahmad" userId="c27f30d0-2d13-470b-bb49-43ace0670b2e" providerId="ADAL" clId="{24766EC1-F441-4D51-AFBC-84FFDCBAE8D1}" dt="2025-01-22T21:02:07.577" v="2548"/>
      <pc:docMkLst>
        <pc:docMk/>
      </pc:docMkLst>
      <pc:sldChg chg="modSp mod">
        <pc:chgData name="Safder, Ahmad" userId="c27f30d0-2d13-470b-bb49-43ace0670b2e" providerId="ADAL" clId="{24766EC1-F441-4D51-AFBC-84FFDCBAE8D1}" dt="2025-01-22T19:07:48.800" v="2508" actId="20577"/>
        <pc:sldMkLst>
          <pc:docMk/>
          <pc:sldMk cId="3191860778" sldId="256"/>
        </pc:sldMkLst>
      </pc:sldChg>
      <pc:sldChg chg="del">
        <pc:chgData name="Safder, Ahmad" userId="c27f30d0-2d13-470b-bb49-43ace0670b2e" providerId="ADAL" clId="{24766EC1-F441-4D51-AFBC-84FFDCBAE8D1}" dt="2025-01-22T19:20:04.272" v="2511" actId="47"/>
        <pc:sldMkLst>
          <pc:docMk/>
          <pc:sldMk cId="1854240041" sldId="284"/>
        </pc:sldMkLst>
      </pc:sldChg>
      <pc:sldChg chg="modSp del mod">
        <pc:chgData name="Safder, Ahmad" userId="c27f30d0-2d13-470b-bb49-43ace0670b2e" providerId="ADAL" clId="{24766EC1-F441-4D51-AFBC-84FFDCBAE8D1}" dt="2025-01-22T18:44:34.366" v="2381" actId="47"/>
        <pc:sldMkLst>
          <pc:docMk/>
          <pc:sldMk cId="631802610" sldId="285"/>
        </pc:sldMkLst>
      </pc:sldChg>
      <pc:sldChg chg="del">
        <pc:chgData name="Safder, Ahmad" userId="c27f30d0-2d13-470b-bb49-43ace0670b2e" providerId="ADAL" clId="{24766EC1-F441-4D51-AFBC-84FFDCBAE8D1}" dt="2025-01-22T18:44:40.336" v="2383" actId="47"/>
        <pc:sldMkLst>
          <pc:docMk/>
          <pc:sldMk cId="332885883" sldId="286"/>
        </pc:sldMkLst>
      </pc:sldChg>
      <pc:sldChg chg="del">
        <pc:chgData name="Safder, Ahmad" userId="c27f30d0-2d13-470b-bb49-43ace0670b2e" providerId="ADAL" clId="{24766EC1-F441-4D51-AFBC-84FFDCBAE8D1}" dt="2025-01-22T18:44:42.805" v="2384" actId="47"/>
        <pc:sldMkLst>
          <pc:docMk/>
          <pc:sldMk cId="1717646503" sldId="287"/>
        </pc:sldMkLst>
      </pc:sldChg>
      <pc:sldChg chg="del">
        <pc:chgData name="Safder, Ahmad" userId="c27f30d0-2d13-470b-bb49-43ace0670b2e" providerId="ADAL" clId="{24766EC1-F441-4D51-AFBC-84FFDCBAE8D1}" dt="2025-01-22T18:44:44.895" v="2385" actId="47"/>
        <pc:sldMkLst>
          <pc:docMk/>
          <pc:sldMk cId="776771625" sldId="288"/>
        </pc:sldMkLst>
      </pc:sldChg>
      <pc:sldChg chg="del">
        <pc:chgData name="Safder, Ahmad" userId="c27f30d0-2d13-470b-bb49-43ace0670b2e" providerId="ADAL" clId="{24766EC1-F441-4D51-AFBC-84FFDCBAE8D1}" dt="2025-01-22T18:44:38.506" v="2382" actId="47"/>
        <pc:sldMkLst>
          <pc:docMk/>
          <pc:sldMk cId="2022199109" sldId="289"/>
        </pc:sldMkLst>
      </pc:sldChg>
      <pc:sldChg chg="del">
        <pc:chgData name="Safder, Ahmad" userId="c27f30d0-2d13-470b-bb49-43ace0670b2e" providerId="ADAL" clId="{24766EC1-F441-4D51-AFBC-84FFDCBAE8D1}" dt="2025-01-22T19:07:58.973" v="2509" actId="47"/>
        <pc:sldMkLst>
          <pc:docMk/>
          <pc:sldMk cId="2573954816" sldId="290"/>
        </pc:sldMkLst>
      </pc:sldChg>
      <pc:sldChg chg="modSp add del mod">
        <pc:chgData name="Safder, Ahmad" userId="c27f30d0-2d13-470b-bb49-43ace0670b2e" providerId="ADAL" clId="{24766EC1-F441-4D51-AFBC-84FFDCBAE8D1}" dt="2025-01-19T20:37:25.221" v="84" actId="47"/>
        <pc:sldMkLst>
          <pc:docMk/>
          <pc:sldMk cId="480900778" sldId="305"/>
        </pc:sldMkLst>
      </pc:sldChg>
      <pc:sldChg chg="del">
        <pc:chgData name="Safder, Ahmad" userId="c27f30d0-2d13-470b-bb49-43ace0670b2e" providerId="ADAL" clId="{24766EC1-F441-4D51-AFBC-84FFDCBAE8D1}" dt="2025-01-22T18:44:46.225" v="2386" actId="47"/>
        <pc:sldMkLst>
          <pc:docMk/>
          <pc:sldMk cId="1939195136" sldId="309"/>
        </pc:sldMkLst>
      </pc:sldChg>
      <pc:sldChg chg="addSp delSp modSp new mod ord modAnim">
        <pc:chgData name="Safder, Ahmad" userId="c27f30d0-2d13-470b-bb49-43ace0670b2e" providerId="ADAL" clId="{24766EC1-F441-4D51-AFBC-84FFDCBAE8D1}" dt="2025-01-22T17:30:49.124" v="1020" actId="20577"/>
        <pc:sldMkLst>
          <pc:docMk/>
          <pc:sldMk cId="2149563204" sldId="310"/>
        </pc:sldMkLst>
      </pc:sldChg>
      <pc:sldChg chg="addSp delSp modSp new mod modAnim">
        <pc:chgData name="Safder, Ahmad" userId="c27f30d0-2d13-470b-bb49-43ace0670b2e" providerId="ADAL" clId="{24766EC1-F441-4D51-AFBC-84FFDCBAE8D1}" dt="2025-01-22T06:17:54.472" v="399" actId="20577"/>
        <pc:sldMkLst>
          <pc:docMk/>
          <pc:sldMk cId="1996110541" sldId="311"/>
        </pc:sldMkLst>
      </pc:sldChg>
      <pc:sldChg chg="addSp delSp modSp new mod modAnim">
        <pc:chgData name="Safder, Ahmad" userId="c27f30d0-2d13-470b-bb49-43ace0670b2e" providerId="ADAL" clId="{24766EC1-F441-4D51-AFBC-84FFDCBAE8D1}" dt="2025-01-22T19:44:19.347" v="2541" actId="1038"/>
        <pc:sldMkLst>
          <pc:docMk/>
          <pc:sldMk cId="1851878001" sldId="312"/>
        </pc:sldMkLst>
      </pc:sldChg>
      <pc:sldChg chg="addSp delSp modSp new mod modAnim">
        <pc:chgData name="Safder, Ahmad" userId="c27f30d0-2d13-470b-bb49-43ace0670b2e" providerId="ADAL" clId="{24766EC1-F441-4D51-AFBC-84FFDCBAE8D1}" dt="2025-01-22T17:41:18.735" v="1368"/>
        <pc:sldMkLst>
          <pc:docMk/>
          <pc:sldMk cId="411619665" sldId="313"/>
        </pc:sldMkLst>
      </pc:sldChg>
      <pc:sldChg chg="addSp delSp modSp new mod modAnim">
        <pc:chgData name="Safder, Ahmad" userId="c27f30d0-2d13-470b-bb49-43ace0670b2e" providerId="ADAL" clId="{24766EC1-F441-4D51-AFBC-84FFDCBAE8D1}" dt="2025-01-22T18:08:06.657" v="1902" actId="1076"/>
        <pc:sldMkLst>
          <pc:docMk/>
          <pc:sldMk cId="2788184936" sldId="314"/>
        </pc:sldMkLst>
      </pc:sldChg>
      <pc:sldChg chg="addSp delSp modSp new mod modAnim">
        <pc:chgData name="Safder, Ahmad" userId="c27f30d0-2d13-470b-bb49-43ace0670b2e" providerId="ADAL" clId="{24766EC1-F441-4D51-AFBC-84FFDCBAE8D1}" dt="2025-01-22T21:02:07.577" v="2548"/>
        <pc:sldMkLst>
          <pc:docMk/>
          <pc:sldMk cId="2495035540" sldId="315"/>
        </pc:sldMkLst>
      </pc:sldChg>
      <pc:sldChg chg="addSp delSp modSp new mod setBg">
        <pc:chgData name="Safder, Ahmad" userId="c27f30d0-2d13-470b-bb49-43ace0670b2e" providerId="ADAL" clId="{24766EC1-F441-4D51-AFBC-84FFDCBAE8D1}" dt="2025-01-22T18:54:10.607" v="2500" actId="20577"/>
        <pc:sldMkLst>
          <pc:docMk/>
          <pc:sldMk cId="3823753810" sldId="316"/>
        </pc:sldMkLst>
      </pc:sldChg>
      <pc:sldChg chg="add">
        <pc:chgData name="Safder, Ahmad" userId="c27f30d0-2d13-470b-bb49-43ace0670b2e" providerId="ADAL" clId="{24766EC1-F441-4D51-AFBC-84FFDCBAE8D1}" dt="2025-01-22T19:08:00.863" v="2510"/>
        <pc:sldMkLst>
          <pc:docMk/>
          <pc:sldMk cId="2819659949" sldId="317"/>
        </pc:sldMkLst>
      </pc:sldChg>
      <pc:sldMasterChg chg="delSldLayout">
        <pc:chgData name="Safder, Ahmad" userId="c27f30d0-2d13-470b-bb49-43ace0670b2e" providerId="ADAL" clId="{24766EC1-F441-4D51-AFBC-84FFDCBAE8D1}" dt="2025-01-19T20:37:25.221" v="84" actId="47"/>
        <pc:sldMasterMkLst>
          <pc:docMk/>
          <pc:sldMasterMk cId="3392148579" sldId="2147483648"/>
        </pc:sldMasterMkLst>
        <pc:sldLayoutChg chg="del">
          <pc:chgData name="Safder, Ahmad" userId="c27f30d0-2d13-470b-bb49-43ace0670b2e" providerId="ADAL" clId="{24766EC1-F441-4D51-AFBC-84FFDCBAE8D1}" dt="2025-01-19T20:37:25.221" v="84" actId="47"/>
          <pc:sldLayoutMkLst>
            <pc:docMk/>
            <pc:sldMasterMk cId="3392148579" sldId="2147483648"/>
            <pc:sldLayoutMk cId="2181613434" sldId="2147483684"/>
          </pc:sldLayoutMkLst>
        </pc:sldLayoutChg>
      </pc:sldMasterChg>
    </pc:docChg>
  </pc:docChgLst>
  <pc:docChgLst>
    <pc:chgData name="Safder, Ahmad Hussain" userId="c27f30d0-2d13-470b-bb49-43ace0670b2e" providerId="ADAL" clId="{62A949F5-8FD2-409D-8C2F-588DF18A46C1}"/>
    <pc:docChg chg="undo custSel addSld delSld modSld">
      <pc:chgData name="Safder, Ahmad Hussain" userId="c27f30d0-2d13-470b-bb49-43ace0670b2e" providerId="ADAL" clId="{62A949F5-8FD2-409D-8C2F-588DF18A46C1}" dt="2025-04-24T01:05:07.542" v="4215" actId="207"/>
      <pc:docMkLst>
        <pc:docMk/>
      </pc:docMkLst>
      <pc:sldChg chg="modSp mod">
        <pc:chgData name="Safder, Ahmad Hussain" userId="c27f30d0-2d13-470b-bb49-43ace0670b2e" providerId="ADAL" clId="{62A949F5-8FD2-409D-8C2F-588DF18A46C1}" dt="2025-04-16T17:00:28.157" v="17" actId="20577"/>
        <pc:sldMkLst>
          <pc:docMk/>
          <pc:sldMk cId="3191860778" sldId="256"/>
        </pc:sldMkLst>
      </pc:sldChg>
      <pc:sldChg chg="modSp add mod">
        <pc:chgData name="Safder, Ahmad Hussain" userId="c27f30d0-2d13-470b-bb49-43ace0670b2e" providerId="ADAL" clId="{62A949F5-8FD2-409D-8C2F-588DF18A46C1}" dt="2025-04-16T17:36:04.118" v="48" actId="1076"/>
        <pc:sldMkLst>
          <pc:docMk/>
          <pc:sldMk cId="3317906413" sldId="290"/>
        </pc:sldMkLst>
      </pc:sldChg>
      <pc:sldChg chg="add">
        <pc:chgData name="Safder, Ahmad Hussain" userId="c27f30d0-2d13-470b-bb49-43ace0670b2e" providerId="ADAL" clId="{62A949F5-8FD2-409D-8C2F-588DF18A46C1}" dt="2025-04-16T17:34:40.907" v="20"/>
        <pc:sldMkLst>
          <pc:docMk/>
          <pc:sldMk cId="2149563204" sldId="310"/>
        </pc:sldMkLst>
      </pc:sldChg>
      <pc:sldChg chg="addSp delSp modSp add mod delAnim modAnim">
        <pc:chgData name="Safder, Ahmad Hussain" userId="c27f30d0-2d13-470b-bb49-43ace0670b2e" providerId="ADAL" clId="{62A949F5-8FD2-409D-8C2F-588DF18A46C1}" dt="2025-04-16T19:11:42.413" v="1680"/>
        <pc:sldMkLst>
          <pc:docMk/>
          <pc:sldMk cId="1996110541" sldId="311"/>
        </pc:sldMkLst>
      </pc:sldChg>
      <pc:sldChg chg="modSp mod">
        <pc:chgData name="Safder, Ahmad Hussain" userId="c27f30d0-2d13-470b-bb49-43ace0670b2e" providerId="ADAL" clId="{62A949F5-8FD2-409D-8C2F-588DF18A46C1}" dt="2025-04-16T20:38:28.015" v="3115" actId="20577"/>
        <pc:sldMkLst>
          <pc:docMk/>
          <pc:sldMk cId="2788184936" sldId="314"/>
        </pc:sldMkLst>
      </pc:sldChg>
      <pc:sldChg chg="addSp delSp modSp mod">
        <pc:chgData name="Safder, Ahmad Hussain" userId="c27f30d0-2d13-470b-bb49-43ace0670b2e" providerId="ADAL" clId="{62A949F5-8FD2-409D-8C2F-588DF18A46C1}" dt="2025-04-16T20:37:33.258" v="2995" actId="1076"/>
        <pc:sldMkLst>
          <pc:docMk/>
          <pc:sldMk cId="2495035540" sldId="315"/>
        </pc:sldMkLst>
      </pc:sldChg>
      <pc:sldChg chg="modSp mod">
        <pc:chgData name="Safder, Ahmad Hussain" userId="c27f30d0-2d13-470b-bb49-43ace0670b2e" providerId="ADAL" clId="{62A949F5-8FD2-409D-8C2F-588DF18A46C1}" dt="2025-04-16T20:28:56.930" v="2690" actId="20577"/>
        <pc:sldMkLst>
          <pc:docMk/>
          <pc:sldMk cId="2819659949" sldId="317"/>
        </pc:sldMkLst>
      </pc:sldChg>
      <pc:sldChg chg="del">
        <pc:chgData name="Safder, Ahmad Hussain" userId="c27f30d0-2d13-470b-bb49-43ace0670b2e" providerId="ADAL" clId="{62A949F5-8FD2-409D-8C2F-588DF18A46C1}" dt="2025-04-16T20:51:01.240" v="3628" actId="47"/>
        <pc:sldMkLst>
          <pc:docMk/>
          <pc:sldMk cId="2361734095" sldId="318"/>
        </pc:sldMkLst>
      </pc:sldChg>
      <pc:sldChg chg="delSp del mod">
        <pc:chgData name="Safder, Ahmad Hussain" userId="c27f30d0-2d13-470b-bb49-43ace0670b2e" providerId="ADAL" clId="{62A949F5-8FD2-409D-8C2F-588DF18A46C1}" dt="2025-04-16T20:46:03.456" v="3476" actId="47"/>
        <pc:sldMkLst>
          <pc:docMk/>
          <pc:sldMk cId="2027532090" sldId="319"/>
        </pc:sldMkLst>
      </pc:sldChg>
      <pc:sldChg chg="addSp modSp del mod">
        <pc:chgData name="Safder, Ahmad Hussain" userId="c27f30d0-2d13-470b-bb49-43ace0670b2e" providerId="ADAL" clId="{62A949F5-8FD2-409D-8C2F-588DF18A46C1}" dt="2025-04-16T20:45:59.500" v="3475" actId="47"/>
        <pc:sldMkLst>
          <pc:docMk/>
          <pc:sldMk cId="309692970" sldId="320"/>
        </pc:sldMkLst>
      </pc:sldChg>
      <pc:sldChg chg="del">
        <pc:chgData name="Safder, Ahmad Hussain" userId="c27f30d0-2d13-470b-bb49-43ace0670b2e" providerId="ADAL" clId="{62A949F5-8FD2-409D-8C2F-588DF18A46C1}" dt="2025-04-16T20:51:13.422" v="3629" actId="47"/>
        <pc:sldMkLst>
          <pc:docMk/>
          <pc:sldMk cId="3126398952" sldId="321"/>
        </pc:sldMkLst>
      </pc:sldChg>
      <pc:sldChg chg="addSp delSp modSp new mod modAnim">
        <pc:chgData name="Safder, Ahmad Hussain" userId="c27f30d0-2d13-470b-bb49-43ace0670b2e" providerId="ADAL" clId="{62A949F5-8FD2-409D-8C2F-588DF18A46C1}" dt="2025-04-24T01:05:07.542" v="4215" actId="207"/>
        <pc:sldMkLst>
          <pc:docMk/>
          <pc:sldMk cId="636050534" sldId="322"/>
        </pc:sldMkLst>
      </pc:sldChg>
      <pc:sldChg chg="del">
        <pc:chgData name="Safder, Ahmad Hussain" userId="c27f30d0-2d13-470b-bb49-43ace0670b2e" providerId="ADAL" clId="{62A949F5-8FD2-409D-8C2F-588DF18A46C1}" dt="2025-04-16T17:35:38.417" v="22" actId="47"/>
        <pc:sldMkLst>
          <pc:docMk/>
          <pc:sldMk cId="3839044845" sldId="322"/>
        </pc:sldMkLst>
      </pc:sldChg>
      <pc:sldChg chg="addSp delSp modSp new mod">
        <pc:chgData name="Safder, Ahmad Hussain" userId="c27f30d0-2d13-470b-bb49-43ace0670b2e" providerId="ADAL" clId="{62A949F5-8FD2-409D-8C2F-588DF18A46C1}" dt="2025-04-16T19:40:06.061" v="1939"/>
        <pc:sldMkLst>
          <pc:docMk/>
          <pc:sldMk cId="2014630570" sldId="323"/>
        </pc:sldMkLst>
      </pc:sldChg>
      <pc:sldChg chg="del">
        <pc:chgData name="Safder, Ahmad Hussain" userId="c27f30d0-2d13-470b-bb49-43ace0670b2e" providerId="ADAL" clId="{62A949F5-8FD2-409D-8C2F-588DF18A46C1}" dt="2025-04-16T17:00:43.667" v="18" actId="47"/>
        <pc:sldMkLst>
          <pc:docMk/>
          <pc:sldMk cId="927552618" sldId="324"/>
        </pc:sldMkLst>
      </pc:sldChg>
      <pc:sldChg chg="addSp delSp modSp new mod delAnim modAnim">
        <pc:chgData name="Safder, Ahmad Hussain" userId="c27f30d0-2d13-470b-bb49-43ace0670b2e" providerId="ADAL" clId="{62A949F5-8FD2-409D-8C2F-588DF18A46C1}" dt="2025-04-16T20:31:17.560" v="2698"/>
        <pc:sldMkLst>
          <pc:docMk/>
          <pc:sldMk cId="2443424622" sldId="324"/>
        </pc:sldMkLst>
      </pc:sldChg>
      <pc:sldChg chg="del">
        <pc:chgData name="Safder, Ahmad Hussain" userId="c27f30d0-2d13-470b-bb49-43ace0670b2e" providerId="ADAL" clId="{62A949F5-8FD2-409D-8C2F-588DF18A46C1}" dt="2025-04-16T17:00:46.566" v="19" actId="47"/>
        <pc:sldMkLst>
          <pc:docMk/>
          <pc:sldMk cId="268287152" sldId="325"/>
        </pc:sldMkLst>
      </pc:sldChg>
      <pc:sldChg chg="delSp modSp new del mod">
        <pc:chgData name="Safder, Ahmad Hussain" userId="c27f30d0-2d13-470b-bb49-43ace0670b2e" providerId="ADAL" clId="{62A949F5-8FD2-409D-8C2F-588DF18A46C1}" dt="2025-04-16T20:37:35.938" v="2996" actId="47"/>
        <pc:sldMkLst>
          <pc:docMk/>
          <pc:sldMk cId="1832107271" sldId="325"/>
        </pc:sldMkLst>
      </pc:sldChg>
      <pc:sldChg chg="add">
        <pc:chgData name="Safder, Ahmad Hussain" userId="c27f30d0-2d13-470b-bb49-43ace0670b2e" providerId="ADAL" clId="{62A949F5-8FD2-409D-8C2F-588DF18A46C1}" dt="2025-04-16T20:28:12.943" v="2670"/>
        <pc:sldMkLst>
          <pc:docMk/>
          <pc:sldMk cId="84001706" sldId="1777"/>
        </pc:sldMkLst>
      </pc:sldChg>
      <pc:sldChg chg="addSp delSp modSp new mod">
        <pc:chgData name="Safder, Ahmad Hussain" userId="c27f30d0-2d13-470b-bb49-43ace0670b2e" providerId="ADAL" clId="{62A949F5-8FD2-409D-8C2F-588DF18A46C1}" dt="2025-04-16T20:45:34.298" v="3474" actId="1076"/>
        <pc:sldMkLst>
          <pc:docMk/>
          <pc:sldMk cId="1932312313" sldId="1778"/>
        </pc:sldMkLst>
      </pc:sldChg>
      <pc:sldChg chg="addSp delSp modSp new mod">
        <pc:chgData name="Safder, Ahmad Hussain" userId="c27f30d0-2d13-470b-bb49-43ace0670b2e" providerId="ADAL" clId="{62A949F5-8FD2-409D-8C2F-588DF18A46C1}" dt="2025-04-16T20:50:55.586" v="3627" actId="732"/>
        <pc:sldMkLst>
          <pc:docMk/>
          <pc:sldMk cId="2693642883" sldId="1779"/>
        </pc:sldMkLst>
      </pc:sldChg>
      <pc:sldChg chg="addSp delSp modSp new mod">
        <pc:chgData name="Safder, Ahmad Hussain" userId="c27f30d0-2d13-470b-bb49-43ace0670b2e" providerId="ADAL" clId="{62A949F5-8FD2-409D-8C2F-588DF18A46C1}" dt="2025-04-16T20:57:22.770" v="3677" actId="1076"/>
        <pc:sldMkLst>
          <pc:docMk/>
          <pc:sldMk cId="821137022" sldId="1780"/>
        </pc:sldMkLst>
      </pc:sldChg>
      <pc:sldChg chg="addSp modSp new mod">
        <pc:chgData name="Safder, Ahmad Hussain" userId="c27f30d0-2d13-470b-bb49-43ace0670b2e" providerId="ADAL" clId="{62A949F5-8FD2-409D-8C2F-588DF18A46C1}" dt="2025-04-16T21:02:29.596" v="4212" actId="20577"/>
        <pc:sldMkLst>
          <pc:docMk/>
          <pc:sldMk cId="1677388490" sldId="1781"/>
        </pc:sldMkLst>
      </pc:sldChg>
    </pc:docChg>
  </pc:docChgLst>
  <pc:docChgLst>
    <pc:chgData name="Safder, Ahmad Hussain" userId="c27f30d0-2d13-470b-bb49-43ace0670b2e" providerId="ADAL" clId="{F6D89893-50A2-AB43-8788-F15A0FB73FBB}"/>
    <pc:docChg chg="custSel addSld delSld modSld sldOrd">
      <pc:chgData name="Safder, Ahmad Hussain" userId="c27f30d0-2d13-470b-bb49-43ace0670b2e" providerId="ADAL" clId="{F6D89893-50A2-AB43-8788-F15A0FB73FBB}" dt="2025-04-08T14:06:45.349" v="192" actId="1076"/>
      <pc:docMkLst>
        <pc:docMk/>
      </pc:docMkLst>
      <pc:sldChg chg="modSp mod ord modShow">
        <pc:chgData name="Safder, Ahmad Hussain" userId="c27f30d0-2d13-470b-bb49-43ace0670b2e" providerId="ADAL" clId="{F6D89893-50A2-AB43-8788-F15A0FB73FBB}" dt="2025-04-08T14:06:45.349" v="192" actId="1076"/>
        <pc:sldMkLst>
          <pc:docMk/>
          <pc:sldMk cId="2788184936" sldId="314"/>
        </pc:sldMkLst>
      </pc:sldChg>
      <pc:sldChg chg="addSp delSp modSp add del">
        <pc:chgData name="Safder, Ahmad Hussain" userId="c27f30d0-2d13-470b-bb49-43ace0670b2e" providerId="ADAL" clId="{F6D89893-50A2-AB43-8788-F15A0FB73FBB}" dt="2025-04-08T14:00:31.489" v="191" actId="1076"/>
        <pc:sldMkLst>
          <pc:docMk/>
          <pc:sldMk cId="2495035540" sldId="315"/>
        </pc:sldMkLst>
      </pc:sldChg>
      <pc:sldChg chg="modSp">
        <pc:chgData name="Safder, Ahmad Hussain" userId="c27f30d0-2d13-470b-bb49-43ace0670b2e" providerId="ADAL" clId="{F6D89893-50A2-AB43-8788-F15A0FB73FBB}" dt="2025-04-08T06:13:02.862" v="71" actId="20577"/>
        <pc:sldMkLst>
          <pc:docMk/>
          <pc:sldMk cId="3839044845" sldId="322"/>
        </pc:sldMkLst>
      </pc:sldChg>
      <pc:sldChg chg="addSp delSp modSp">
        <pc:chgData name="Safder, Ahmad Hussain" userId="c27f30d0-2d13-470b-bb49-43ace0670b2e" providerId="ADAL" clId="{F6D89893-50A2-AB43-8788-F15A0FB73FBB}" dt="2025-04-08T13:30:08.683" v="92" actId="478"/>
        <pc:sldMkLst>
          <pc:docMk/>
          <pc:sldMk cId="268287152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548DD-AF31-45BA-A26D-7AC4939564E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58C05-38F5-46EB-BECD-5394A777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0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Seal on the Oval. Used as a background picture.">
            <a:extLst>
              <a:ext uri="{FF2B5EF4-FFF2-40B4-BE49-F238E27FC236}">
                <a16:creationId xmlns:a16="http://schemas.microsoft.com/office/drawing/2014/main" id="{C4E00CA3-028B-4946-BBB4-5C31154E3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42" b="11942"/>
          <a:stretch/>
        </p:blipFill>
        <p:spPr>
          <a:xfrm>
            <a:off x="400279" y="374573"/>
            <a:ext cx="11391441" cy="5772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F839D-17A6-464E-BE22-E9B747DF3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279" y="1912072"/>
            <a:ext cx="11390045" cy="2387600"/>
          </a:xfrm>
          <a:solidFill>
            <a:srgbClr val="FFFFFF">
              <a:alpha val="69804"/>
            </a:srgbClr>
          </a:solidFill>
        </p:spPr>
        <p:txBody>
          <a:bodyPr lIns="365760" anchor="ctr">
            <a:normAutofit/>
          </a:bodyPr>
          <a:lstStyle>
            <a:lvl1pPr algn="l"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8FA3-A642-4E78-8E7B-809942D8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1CDF-2BA0-4B12-BAB3-F078D4D1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02ADA-344D-4C5C-97AD-978608FF7B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1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and Figure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 descr="Title ornament - do not edit.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B3712-421D-4D44-A208-FCFD9F142B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9938" y="2332038"/>
            <a:ext cx="6608762" cy="38147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a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75593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763" y="403767"/>
            <a:ext cx="4629150" cy="57436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78E9976-AB2A-4D33-BDD3-3DD81964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74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73" y="427519"/>
            <a:ext cx="4572000" cy="296149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F2A46D0-0103-4ABC-91D6-429E065615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FAFE350-DAC2-4FA1-8058-2BB689DE6D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82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9F3245-5C19-491B-A3C7-0953BE94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74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57203" y="696457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7204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057204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1ED6439-33AD-49C2-871A-58168B09AD8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74140" y="696457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724A983-E2D4-411D-8E9C-28DDCC5FAF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4141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2A31C1D-8F1D-4CB6-9F05-8D8BB079EB90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7374141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32EFC8D-798E-4678-A87B-C90DCCB5A9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1076" y="696457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B1DD5E6-B902-4C2D-9D16-3F59B4BCBA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1077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2D6015B-E243-493B-AEF7-C9745236520A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691077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A5B97012-2868-43C2-9206-9E4FE0F4F6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78858" y="3386275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8454760-D7F3-475D-A20B-0C0BCB057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8859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D393514-D249-454A-BB12-08A04E74C5AB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5078859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D278255C-18BA-474E-96F6-62A50AF41C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95795" y="3386275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F57BC1-C0AE-424B-9367-C3705C88E5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5796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8CE1909-D1B0-4CED-A8A6-86452D796376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7395796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7844A874-C4B9-4320-AE76-AA222CA8567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712731" y="3386275"/>
            <a:ext cx="2077591" cy="167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CF80027-C4C4-4FAC-8656-046DDF8D9C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2732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AC34476-3C87-41CC-8284-D6A31C7F741D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9712732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67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A03F2-9CC5-4C7D-98F8-9957C809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A53CF-A8C8-4BBA-B9A9-B09B8659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50D38-5438-F344-9475-34794C400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08DB35-EBE4-7D47-B3CA-C94ADD2F76D2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15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3F5652-5F8D-4F3B-BE45-6F2FE0F5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DEF2A-FDC4-461B-A64A-242E9A04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001C-171D-4E3E-B5D6-BCADE39B6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895" y="501373"/>
            <a:ext cx="10515600" cy="819397"/>
          </a:xfrm>
        </p:spPr>
        <p:txBody>
          <a:bodyPr anchor="t">
            <a:normAutofit/>
          </a:bodyPr>
          <a:lstStyle>
            <a:lvl1pPr>
              <a:defRPr sz="4400" b="0">
                <a:latin typeface="+mj-lt"/>
                <a:ea typeface="Buckeye Serif SemiBold" pitchFamily="50" charset="0"/>
              </a:defRPr>
            </a:lvl1pPr>
          </a:lstStyle>
          <a:p>
            <a:r>
              <a:rPr lang="en-US" dirty="0"/>
              <a:t>IFAC AAC 2022: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34708-1F7D-4A7D-990D-4B028571307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7895" y="1581000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Registration is open:</a:t>
            </a:r>
          </a:p>
          <a:p>
            <a:pPr lvl="0"/>
            <a:endParaRPr lang="en-US" dirty="0"/>
          </a:p>
          <a:p>
            <a:pPr lvl="0"/>
            <a:endParaRPr lang="en-US"/>
          </a:p>
          <a:p>
            <a:pPr lvl="0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BB15680-BBD5-453E-AD54-36A6ADC7C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41" y="501373"/>
            <a:ext cx="2511106" cy="10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9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descr="Red background with notch.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AE5508-873C-8C4C-A88E-C1B4E571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83112E-B440-C046-B221-F7DBDB8A7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65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A2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4FE8C-BFE3-EA46-9F67-FCF68481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173B2-180C-2442-AB23-1F3D5609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75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4E7D8D-3CE6-BC4E-BA91-C825C3B7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BB5AB9-FC6F-7F4D-885C-DFDA82290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 b="1" i="0">
                <a:solidFill>
                  <a:schemeClr val="tx1"/>
                </a:solidFill>
                <a:latin typeface="Buckeye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004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AA6A-DE3E-452A-8765-F4A9FE44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92BB6-0EC3-47A0-964A-91B4EAB2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509"/>
            <a:ext cx="10515600" cy="40154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748A89-EDD3-4E47-AFE7-62C61C34960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5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10778-4DA8-45B3-97ED-ECBE5C60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800EDF-F600-4ABA-9A26-740C4D40C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5DC47ED-65AF-468C-B064-C602467FDF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A0CF29B-96BC-43D9-8AB6-6FADA9A928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5124" y="1894991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19B7547-6851-4E06-A147-72DEB3E2565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75124" y="2718903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0F89D-2F52-4A06-A26B-F81A4CCA049C}"/>
              </a:ext>
            </a:extLst>
          </p:cNvPr>
          <p:cNvCxnSpPr>
            <a:cxnSpLocks/>
          </p:cNvCxnSpPr>
          <p:nvPr userDrawn="1"/>
        </p:nvCxnSpPr>
        <p:spPr>
          <a:xfrm flipV="1">
            <a:off x="4246764" y="2377658"/>
            <a:ext cx="0" cy="34019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615C9D-EE6C-4B25-8C7B-BD41495EDED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15362" y="2377658"/>
            <a:ext cx="0" cy="34019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70F325A-C820-6347-A10B-9DD63E3B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95B3B-5BE2-F245-A653-7ABF52BA55B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28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233CD8-5E31-4581-814D-DA09D49C1F86}"/>
              </a:ext>
            </a:extLst>
          </p:cNvPr>
          <p:cNvCxnSpPr>
            <a:cxnSpLocks/>
          </p:cNvCxnSpPr>
          <p:nvPr userDrawn="1"/>
        </p:nvCxnSpPr>
        <p:spPr>
          <a:xfrm flipV="1">
            <a:off x="4982055" y="1355651"/>
            <a:ext cx="0" cy="4705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5829" y="1186651"/>
            <a:ext cx="914400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1823" y="1197473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561816" y="1494459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B784B6F-C536-4BE2-9F68-EFD22C48A7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95822" y="2625206"/>
            <a:ext cx="914400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8CA5EED-CA8D-41CE-A9A2-2D0FD1FFEA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1816" y="2636028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A62EE4C-12CF-4CD9-A03E-75610F65D462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561809" y="2933014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1EDC020B-92DF-44EE-8F61-D1F5715938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95822" y="3984098"/>
            <a:ext cx="914400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EC31054-F323-447E-A250-00C70D0332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61816" y="3994920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A0E534F-F82F-491F-A155-625F7F13DD81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561809" y="4291906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3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C1AF12-65D7-4CCC-B876-272178DEF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975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78A9C5-0FEF-4CDF-8E0D-77B2B3787EB1}"/>
              </a:ext>
            </a:extLst>
          </p:cNvPr>
          <p:cNvCxnSpPr>
            <a:cxnSpLocks/>
          </p:cNvCxnSpPr>
          <p:nvPr userDrawn="1"/>
        </p:nvCxnSpPr>
        <p:spPr>
          <a:xfrm>
            <a:off x="211796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31E8251-4870-40ED-8F84-F3F4065F8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83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921F103-A52D-4BF8-A426-261D45BC06E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15976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7B445D7-04D9-4518-A91A-395D959AA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2024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2A72AE-B0BA-451A-A298-6F08D46BE149}"/>
              </a:ext>
            </a:extLst>
          </p:cNvPr>
          <p:cNvCxnSpPr>
            <a:cxnSpLocks/>
          </p:cNvCxnSpPr>
          <p:nvPr userDrawn="1"/>
        </p:nvCxnSpPr>
        <p:spPr>
          <a:xfrm>
            <a:off x="572057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44B66B5-8A11-414B-BD6A-3CA8D49CDA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2032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B83ED64-7985-4721-920B-54BC42A5E1D7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4362025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8CFB95A-0D9D-453A-9CB2-BF05EF3E7A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8066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95B02B-287E-4902-9AF6-04C885FA6DD1}"/>
              </a:ext>
            </a:extLst>
          </p:cNvPr>
          <p:cNvCxnSpPr>
            <a:cxnSpLocks/>
          </p:cNvCxnSpPr>
          <p:nvPr userDrawn="1"/>
        </p:nvCxnSpPr>
        <p:spPr>
          <a:xfrm>
            <a:off x="9276048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79EC675-E9A3-4C03-B61F-A49031FA50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8074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8429F79-518E-407C-8FF2-83D7C7D801FD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7908067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4EC54A-1238-054A-B123-4E089148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B88219-839E-554B-B72F-F7177AF5404C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29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BEA513-5076-4D62-8F85-69A918D7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855A3-A75E-4A34-A5A1-1B324FA10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63FBE-A0D1-4371-8BE2-6E00A4B835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431" y="6331563"/>
            <a:ext cx="2361317" cy="3416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8F603-DAEE-420E-95E6-F50256758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7749" y="5782287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01DD-FBD8-4A19-BD71-AB3CFFDE4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75524" y="62964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D36CDE4-A224-6248-B934-4953CFFA7640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A2AAAD">
              <a:alpha val="101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4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8" r:id="rId3"/>
    <p:sldLayoutId id="2147483660" r:id="rId4"/>
    <p:sldLayoutId id="2147483661" r:id="rId5"/>
    <p:sldLayoutId id="2147483650" r:id="rId6"/>
    <p:sldLayoutId id="2147483676" r:id="rId7"/>
    <p:sldLayoutId id="2147483678" r:id="rId8"/>
    <p:sldLayoutId id="2147483679" r:id="rId9"/>
    <p:sldLayoutId id="2147483662" r:id="rId10"/>
    <p:sldLayoutId id="2147483663" r:id="rId11"/>
    <p:sldLayoutId id="2147483665" r:id="rId12"/>
    <p:sldLayoutId id="2147483682" r:id="rId13"/>
    <p:sldLayoutId id="2147483654" r:id="rId14"/>
    <p:sldLayoutId id="214748365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0C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46.gif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41.jpg"/><Relationship Id="rId4" Type="http://schemas.openxmlformats.org/officeDocument/2006/relationships/image" Target="../media/image47.jpe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hanif.6@osu.edu" TargetMode="External"/><Relationship Id="rId2" Type="http://schemas.openxmlformats.org/officeDocument/2006/relationships/hyperlink" Target="mailto:safder.1@osu.edu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ahmed.356@osu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.emf"/><Relationship Id="rId18" Type="http://schemas.openxmlformats.org/officeDocument/2006/relationships/image" Target="../media/image22.png"/><Relationship Id="rId3" Type="http://schemas.openxmlformats.org/officeDocument/2006/relationships/image" Target="../media/image13.png"/><Relationship Id="rId21" Type="http://schemas.openxmlformats.org/officeDocument/2006/relationships/image" Target="../media/image25.png"/><Relationship Id="rId7" Type="http://schemas.openxmlformats.org/officeDocument/2006/relationships/image" Target="../media/image16.png"/><Relationship Id="rId12" Type="http://schemas.openxmlformats.org/officeDocument/2006/relationships/package" Target="../embeddings/Microsoft_Visio_Drawing2.vsdx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11" Type="http://schemas.openxmlformats.org/officeDocument/2006/relationships/image" Target="../media/image13.emf"/><Relationship Id="rId5" Type="http://schemas.openxmlformats.org/officeDocument/2006/relationships/package" Target="../embeddings/Microsoft_Visio_Drawing.vsdx"/><Relationship Id="rId15" Type="http://schemas.openxmlformats.org/officeDocument/2006/relationships/image" Target="../media/image19.png"/><Relationship Id="rId10" Type="http://schemas.openxmlformats.org/officeDocument/2006/relationships/package" Target="../embeddings/Microsoft_Visio_Drawing1.vsdx"/><Relationship Id="rId19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15.gif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8.png"/><Relationship Id="rId17" Type="http://schemas.openxmlformats.org/officeDocument/2006/relationships/image" Target="../media/image40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27.png"/><Relationship Id="rId5" Type="http://schemas.openxmlformats.org/officeDocument/2006/relationships/image" Target="../media/image32.png"/><Relationship Id="rId15" Type="http://schemas.openxmlformats.org/officeDocument/2006/relationships/image" Target="../media/image16.jp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39.png"/><Relationship Id="rId4" Type="http://schemas.openxmlformats.org/officeDocument/2006/relationships/image" Target="../media/image67.png"/><Relationship Id="rId9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9186D-7E4D-2688-7DFC-E2FA1AF57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PINN based PMSM Parameter estimation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9067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F7EE-ECCA-184B-D460-2E80D704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27" y="718404"/>
            <a:ext cx="10515600" cy="838854"/>
          </a:xfrm>
        </p:spPr>
        <p:txBody>
          <a:bodyPr/>
          <a:lstStyle/>
          <a:p>
            <a:r>
              <a:rPr lang="en-US" dirty="0"/>
              <a:t>Problem Formulation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84DB9-3A38-64E2-7769-8AA520A1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AEDF0-2AAB-5CDA-FD56-2DB050E5E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F7904-6EE5-7C6A-5817-EA11BD62C41B}"/>
              </a:ext>
            </a:extLst>
          </p:cNvPr>
          <p:cNvSpPr txBox="1"/>
          <p:nvPr/>
        </p:nvSpPr>
        <p:spPr>
          <a:xfrm>
            <a:off x="6096000" y="204614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Subject to</a:t>
            </a:r>
            <a:endParaRPr lang="en-PK" dirty="0">
              <a:solidFill>
                <a:schemeClr val="tx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F7BB3A-50EE-E039-517A-C317CDBC5FE2}"/>
                  </a:ext>
                </a:extLst>
              </p:cNvPr>
              <p:cNvSpPr txBox="1"/>
              <p:nvPr/>
            </p:nvSpPr>
            <p:spPr>
              <a:xfrm>
                <a:off x="6491036" y="2523468"/>
                <a:ext cx="4628383" cy="1609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PK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K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solidFill>
                                                      <a:schemeClr val="tx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  <m:r>
                                      <a:rPr lang="en-US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solidFill>
                                                      <a:schemeClr val="tx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PK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F7BB3A-50EE-E039-517A-C317CDBC5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36" y="2523468"/>
                <a:ext cx="4628383" cy="16094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B7521-CE96-209D-BE97-E52922E25F6D}"/>
                  </a:ext>
                </a:extLst>
              </p:cNvPr>
              <p:cNvSpPr txBox="1"/>
              <p:nvPr/>
            </p:nvSpPr>
            <p:spPr>
              <a:xfrm>
                <a:off x="6267556" y="1583370"/>
                <a:ext cx="3391633" cy="431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𝑡𝑟𝑢𝑒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chemeClr val="tx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𝑡𝑟𝑢𝑒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r>
                            <a:rPr lang="en-US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B7521-CE96-209D-BE97-E52922E25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556" y="1583370"/>
                <a:ext cx="3391633" cy="431400"/>
              </a:xfrm>
              <a:prstGeom prst="rect">
                <a:avLst/>
              </a:prstGeom>
              <a:blipFill>
                <a:blip r:embed="rId3"/>
                <a:stretch>
                  <a:fillRect l="-1077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B028798-6FF3-5F98-2C56-C4941C5F957C}"/>
              </a:ext>
            </a:extLst>
          </p:cNvPr>
          <p:cNvSpPr txBox="1"/>
          <p:nvPr/>
        </p:nvSpPr>
        <p:spPr>
          <a:xfrm>
            <a:off x="717802" y="2157195"/>
            <a:ext cx="4886325" cy="2159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True values are obtained from the data</a:t>
            </a:r>
          </a:p>
          <a:p>
            <a:r>
              <a:rPr lang="en-US" dirty="0"/>
              <a:t>The optimal control problem formulation helps to formulate the loss function </a:t>
            </a:r>
          </a:p>
        </p:txBody>
      </p:sp>
    </p:spTree>
    <p:extLst>
      <p:ext uri="{BB962C8B-B14F-4D97-AF65-F5344CB8AC3E}">
        <p14:creationId xmlns:p14="http://schemas.microsoft.com/office/powerpoint/2010/main" val="249503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AE08-FF9F-96C2-8FEE-5A007D30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26" y="766854"/>
            <a:ext cx="4285649" cy="838854"/>
          </a:xfrm>
        </p:spPr>
        <p:txBody>
          <a:bodyPr>
            <a:normAutofit fontScale="90000"/>
          </a:bodyPr>
          <a:lstStyle/>
          <a:p>
            <a:r>
              <a:rPr lang="en-US" dirty="0"/>
              <a:t>PINN for parameter estimator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5248-61EF-402E-099E-A186A28B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3" y="1989067"/>
            <a:ext cx="3472483" cy="40154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PMSM parameters are initialized and learned along with neural network weights and biases</a:t>
            </a:r>
          </a:p>
          <a:p>
            <a:r>
              <a:rPr lang="en-US" dirty="0"/>
              <a:t>This framework can estimate the parameters of rank rank-deficient system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73719-05C2-4EB4-E427-AD5CF71E8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66946-E135-B53D-17E7-AB8C7AC5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0C636-EFC0-1E70-12BA-6A26F040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128" y="948559"/>
            <a:ext cx="7764196" cy="443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6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E0DA-D9CB-C1E3-7481-E80EABF4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95492"/>
            <a:ext cx="10515600" cy="838854"/>
          </a:xfrm>
        </p:spPr>
        <p:txBody>
          <a:bodyPr/>
          <a:lstStyle/>
          <a:p>
            <a:r>
              <a:rPr lang="en-US" dirty="0"/>
              <a:t>PINN based Parameter Estimator for PMSM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B91DF-98BD-84CC-EC74-368180AE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C8177-C0DD-AE24-8919-183F3A13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diagram of a complex data flow&#10;&#10;AI-generated content may be incorrect.">
            <a:extLst>
              <a:ext uri="{FF2B5EF4-FFF2-40B4-BE49-F238E27FC236}">
                <a16:creationId xmlns:a16="http://schemas.microsoft.com/office/drawing/2014/main" id="{FA24F0D2-324E-FF38-52FD-60EBEE40A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99" y="1138329"/>
            <a:ext cx="9001125" cy="500908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9E4EEA-D0F9-0595-2615-04A4C0AEE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683152"/>
            <a:ext cx="2524125" cy="40154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MSE enforce to learn the dynamics from given data </a:t>
            </a:r>
          </a:p>
          <a:p>
            <a:r>
              <a:rPr lang="en-US" dirty="0"/>
              <a:t>Physics based loss makes sure that learnt NN should represents actual dynamics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1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E26C-E551-342D-CD01-2415636B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51" y="326475"/>
            <a:ext cx="10515600" cy="838854"/>
          </a:xfrm>
        </p:spPr>
        <p:txBody>
          <a:bodyPr/>
          <a:lstStyle/>
          <a:p>
            <a:r>
              <a:rPr lang="en-US"/>
              <a:t>PINN Training </a:t>
            </a:r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F24BF-1B60-91F7-AF27-7E154B2B8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37AA4-8460-F92B-BDF6-FBF63A31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B300-D95D-A714-59B1-EB7F0F028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950" y="219756"/>
            <a:ext cx="5043488" cy="60766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DFAF3B-3745-8A29-92EF-330271605CE9}"/>
              </a:ext>
            </a:extLst>
          </p:cNvPr>
          <p:cNvSpPr/>
          <p:nvPr/>
        </p:nvSpPr>
        <p:spPr>
          <a:xfrm>
            <a:off x="7861850" y="5782287"/>
            <a:ext cx="8001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1026" name="Picture 2" descr="Emission Test Cycles: SFTP-US06">
            <a:extLst>
              <a:ext uri="{FF2B5EF4-FFF2-40B4-BE49-F238E27FC236}">
                <a16:creationId xmlns:a16="http://schemas.microsoft.com/office/drawing/2014/main" id="{569AC6ED-6FCD-8D86-0F30-BE99B222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1" y="1487846"/>
            <a:ext cx="1571625" cy="8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3CBF2B-A58C-2423-8963-951FC39B3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7" y="1222481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D6220F-1AD5-39FE-8ADB-EEBDD55D7211}"/>
              </a:ext>
            </a:extLst>
          </p:cNvPr>
          <p:cNvCxnSpPr>
            <a:stCxn id="1026" idx="3"/>
            <a:endCxn id="1028" idx="1"/>
          </p:cNvCxnSpPr>
          <p:nvPr/>
        </p:nvCxnSpPr>
        <p:spPr>
          <a:xfrm>
            <a:off x="2002876" y="1928976"/>
            <a:ext cx="964161" cy="3118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9E063D-98BF-8DF2-85C3-50246BB3C0B9}"/>
              </a:ext>
            </a:extLst>
          </p:cNvPr>
          <p:cNvSpPr txBox="1"/>
          <p:nvPr/>
        </p:nvSpPr>
        <p:spPr>
          <a:xfrm>
            <a:off x="336245" y="2404446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US06 Drive Cycle</a:t>
            </a:r>
            <a:endParaRPr lang="en-P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5A36F-2A79-28E8-CE92-0FB57047497C}"/>
              </a:ext>
            </a:extLst>
          </p:cNvPr>
          <p:cNvSpPr txBox="1"/>
          <p:nvPr/>
        </p:nvSpPr>
        <p:spPr>
          <a:xfrm>
            <a:off x="2590775" y="2589112"/>
            <a:ext cx="217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Powertrain Simulator</a:t>
            </a:r>
            <a:endParaRPr lang="en-PK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453DA9-A50C-6E5A-C1BC-8888D40E7E54}"/>
              </a:ext>
            </a:extLst>
          </p:cNvPr>
          <p:cNvCxnSpPr/>
          <p:nvPr/>
        </p:nvCxnSpPr>
        <p:spPr>
          <a:xfrm>
            <a:off x="4386262" y="1351073"/>
            <a:ext cx="1100138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5BF2F0-86EA-042F-623D-0519E978CDBE}"/>
              </a:ext>
            </a:extLst>
          </p:cNvPr>
          <p:cNvCxnSpPr/>
          <p:nvPr/>
        </p:nvCxnSpPr>
        <p:spPr>
          <a:xfrm>
            <a:off x="4386262" y="1634006"/>
            <a:ext cx="1100138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A90279-F755-B77A-5D49-C4299A82F51A}"/>
              </a:ext>
            </a:extLst>
          </p:cNvPr>
          <p:cNvCxnSpPr/>
          <p:nvPr/>
        </p:nvCxnSpPr>
        <p:spPr>
          <a:xfrm>
            <a:off x="4386262" y="1932098"/>
            <a:ext cx="1100138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865152-361D-2439-3420-BCE8D9193D47}"/>
              </a:ext>
            </a:extLst>
          </p:cNvPr>
          <p:cNvCxnSpPr/>
          <p:nvPr/>
        </p:nvCxnSpPr>
        <p:spPr>
          <a:xfrm>
            <a:off x="4386262" y="2232136"/>
            <a:ext cx="1100138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9BF0B4-3971-25C9-B328-2A0D0D15BDD7}"/>
              </a:ext>
            </a:extLst>
          </p:cNvPr>
          <p:cNvCxnSpPr/>
          <p:nvPr/>
        </p:nvCxnSpPr>
        <p:spPr>
          <a:xfrm>
            <a:off x="4386262" y="2468642"/>
            <a:ext cx="1100138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BC0FC7-9EAD-21F6-814C-5AEE9B69D3A2}"/>
                  </a:ext>
                </a:extLst>
              </p:cNvPr>
              <p:cNvSpPr txBox="1"/>
              <p:nvPr/>
            </p:nvSpPr>
            <p:spPr>
              <a:xfrm>
                <a:off x="5491868" y="1162221"/>
                <a:ext cx="512448" cy="286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p>
                      </m:sSubSup>
                    </m:oMath>
                  </m:oMathPara>
                </a14:m>
                <a:endParaRPr lang="en-PK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BC0FC7-9EAD-21F6-814C-5AEE9B69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68" y="1162221"/>
                <a:ext cx="512448" cy="286040"/>
              </a:xfrm>
              <a:prstGeom prst="rect">
                <a:avLst/>
              </a:prstGeom>
              <a:blipFill>
                <a:blip r:embed="rId5"/>
                <a:stretch>
                  <a:fillRect l="-10714" r="-3571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A8EDBA-8C58-BC45-B4F4-31D65B38A3D3}"/>
                  </a:ext>
                </a:extLst>
              </p:cNvPr>
              <p:cNvSpPr txBox="1"/>
              <p:nvPr/>
            </p:nvSpPr>
            <p:spPr>
              <a:xfrm>
                <a:off x="5486400" y="1487120"/>
                <a:ext cx="512448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p>
                      </m:sSubSup>
                    </m:oMath>
                  </m:oMathPara>
                </a14:m>
                <a:endParaRPr lang="en-PK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A8EDBA-8C58-BC45-B4F4-31D65B38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487120"/>
                <a:ext cx="512448" cy="303288"/>
              </a:xfrm>
              <a:prstGeom prst="rect">
                <a:avLst/>
              </a:prstGeom>
              <a:blipFill>
                <a:blip r:embed="rId6"/>
                <a:stretch>
                  <a:fillRect l="-10714" r="-3571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068360-FC25-68EB-F5F3-40C3016EC2C7}"/>
                  </a:ext>
                </a:extLst>
              </p:cNvPr>
              <p:cNvSpPr txBox="1"/>
              <p:nvPr/>
            </p:nvSpPr>
            <p:spPr>
              <a:xfrm>
                <a:off x="5482227" y="1810596"/>
                <a:ext cx="28001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PK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068360-FC25-68EB-F5F3-40C3016E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227" y="1810596"/>
                <a:ext cx="280012" cy="298415"/>
              </a:xfrm>
              <a:prstGeom prst="rect">
                <a:avLst/>
              </a:prstGeom>
              <a:blipFill>
                <a:blip r:embed="rId7"/>
                <a:stretch>
                  <a:fillRect l="-13043" r="-869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472318-C630-6E54-C768-0908E3D9C048}"/>
                  </a:ext>
                </a:extLst>
              </p:cNvPr>
              <p:cNvSpPr txBox="1"/>
              <p:nvPr/>
            </p:nvSpPr>
            <p:spPr>
              <a:xfrm>
                <a:off x="5479418" y="2057961"/>
                <a:ext cx="2979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PK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472318-C630-6E54-C768-0908E3D9C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18" y="2057961"/>
                <a:ext cx="297966" cy="276999"/>
              </a:xfrm>
              <a:prstGeom prst="rect">
                <a:avLst/>
              </a:prstGeom>
              <a:blipFill>
                <a:blip r:embed="rId8"/>
                <a:stretch>
                  <a:fillRect l="-12245" r="-81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FE550D-A825-04B2-F586-8539D20C7E38}"/>
                  </a:ext>
                </a:extLst>
              </p:cNvPr>
              <p:cNvSpPr txBox="1"/>
              <p:nvPr/>
            </p:nvSpPr>
            <p:spPr>
              <a:xfrm>
                <a:off x="5486400" y="2325514"/>
                <a:ext cx="224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PK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FE550D-A825-04B2-F586-8539D20C7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325514"/>
                <a:ext cx="224677" cy="276999"/>
              </a:xfrm>
              <a:prstGeom prst="rect">
                <a:avLst/>
              </a:prstGeom>
              <a:blipFill>
                <a:blip r:embed="rId9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A diagram of a complex data flow&#10;&#10;AI-generated content may be incorrect.">
            <a:extLst>
              <a:ext uri="{FF2B5EF4-FFF2-40B4-BE49-F238E27FC236}">
                <a16:creationId xmlns:a16="http://schemas.microsoft.com/office/drawing/2014/main" id="{0BC4D50E-8196-E86C-62C2-3BE2F74664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86" y="3575631"/>
            <a:ext cx="2372841" cy="132047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7ED8F727-0653-B6ED-7688-4855AE37548A}"/>
              </a:ext>
            </a:extLst>
          </p:cNvPr>
          <p:cNvSpPr/>
          <p:nvPr/>
        </p:nvSpPr>
        <p:spPr>
          <a:xfrm>
            <a:off x="4643438" y="940230"/>
            <a:ext cx="617719" cy="183354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3C7D72-2F1F-7F08-CD70-24F770DE21CB}"/>
              </a:ext>
            </a:extLst>
          </p:cNvPr>
          <p:cNvCxnSpPr>
            <a:stCxn id="25" idx="4"/>
            <a:endCxn id="24" idx="1"/>
          </p:cNvCxnSpPr>
          <p:nvPr/>
        </p:nvCxnSpPr>
        <p:spPr>
          <a:xfrm rot="5400000">
            <a:off x="2692395" y="1975966"/>
            <a:ext cx="1462094" cy="3057712"/>
          </a:xfrm>
          <a:prstGeom prst="curvedConnector4">
            <a:avLst>
              <a:gd name="adj1" fmla="val 27421"/>
              <a:gd name="adj2" fmla="val 146259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ACC0C8-95FE-F8A9-618F-194467029D51}"/>
              </a:ext>
            </a:extLst>
          </p:cNvPr>
          <p:cNvSpPr txBox="1"/>
          <p:nvPr/>
        </p:nvSpPr>
        <p:spPr>
          <a:xfrm>
            <a:off x="4330703" y="570900"/>
            <a:ext cx="139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Data Logging</a:t>
            </a:r>
            <a:endParaRPr lang="en-PK">
              <a:solidFill>
                <a:srgbClr val="C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9B695-457D-D1BA-2A0E-6310EC60EE97}"/>
              </a:ext>
            </a:extLst>
          </p:cNvPr>
          <p:cNvCxnSpPr/>
          <p:nvPr/>
        </p:nvCxnSpPr>
        <p:spPr>
          <a:xfrm>
            <a:off x="4267427" y="4012030"/>
            <a:ext cx="1100138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35195595-759E-877D-5946-4A1E0E722322}"/>
              </a:ext>
            </a:extLst>
          </p:cNvPr>
          <p:cNvCxnSpPr/>
          <p:nvPr/>
        </p:nvCxnSpPr>
        <p:spPr>
          <a:xfrm>
            <a:off x="4267427" y="4450187"/>
            <a:ext cx="1100138" cy="0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F5846FF7-CA3B-C3CF-BC6C-1218C3BBC9B3}"/>
              </a:ext>
            </a:extLst>
          </p:cNvPr>
          <p:cNvCxnSpPr>
            <a:cxnSpLocks/>
          </p:cNvCxnSpPr>
          <p:nvPr/>
        </p:nvCxnSpPr>
        <p:spPr>
          <a:xfrm>
            <a:off x="2590775" y="4896106"/>
            <a:ext cx="0" cy="67488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BAE3A33D-2A20-6EC5-864E-155A4270BC9A}"/>
              </a:ext>
            </a:extLst>
          </p:cNvPr>
          <p:cNvCxnSpPr>
            <a:cxnSpLocks/>
          </p:cNvCxnSpPr>
          <p:nvPr/>
        </p:nvCxnSpPr>
        <p:spPr>
          <a:xfrm>
            <a:off x="2952724" y="4896105"/>
            <a:ext cx="0" cy="67488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A05E861C-E92B-F2CD-F48E-037D4359ECBF}"/>
              </a:ext>
            </a:extLst>
          </p:cNvPr>
          <p:cNvCxnSpPr>
            <a:cxnSpLocks/>
          </p:cNvCxnSpPr>
          <p:nvPr/>
        </p:nvCxnSpPr>
        <p:spPr>
          <a:xfrm>
            <a:off x="3410558" y="4896105"/>
            <a:ext cx="0" cy="674881"/>
          </a:xfrm>
          <a:prstGeom prst="straightConnector1">
            <a:avLst/>
          </a:prstGeom>
          <a:ln w="381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D2762168-34D9-3151-2E0C-E249DA65DF3B}"/>
                  </a:ext>
                </a:extLst>
              </p:cNvPr>
              <p:cNvSpPr txBox="1"/>
              <p:nvPr/>
            </p:nvSpPr>
            <p:spPr>
              <a:xfrm>
                <a:off x="5421640" y="3869010"/>
                <a:ext cx="2489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PK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D2762168-34D9-3151-2E0C-E249DA65D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640" y="3869010"/>
                <a:ext cx="248914" cy="276999"/>
              </a:xfrm>
              <a:prstGeom prst="rect">
                <a:avLst/>
              </a:prstGeom>
              <a:blipFill>
                <a:blip r:embed="rId11"/>
                <a:stretch>
                  <a:fillRect l="-14634" t="-26667" r="-7561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C83D6623-1A86-A0D2-4BCC-C90B261D8D4B}"/>
                  </a:ext>
                </a:extLst>
              </p:cNvPr>
              <p:cNvSpPr txBox="1"/>
              <p:nvPr/>
            </p:nvSpPr>
            <p:spPr>
              <a:xfrm>
                <a:off x="5432004" y="4311687"/>
                <a:ext cx="24224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PK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C83D6623-1A86-A0D2-4BCC-C90B261D8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04" y="4311687"/>
                <a:ext cx="242246" cy="298415"/>
              </a:xfrm>
              <a:prstGeom prst="rect">
                <a:avLst/>
              </a:prstGeom>
              <a:blipFill>
                <a:blip r:embed="rId12"/>
                <a:stretch>
                  <a:fillRect l="-15000" t="-20408" r="-7750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EF141715-EE81-6F0B-CCA4-12533343E4D6}"/>
                  </a:ext>
                </a:extLst>
              </p:cNvPr>
              <p:cNvSpPr txBox="1"/>
              <p:nvPr/>
            </p:nvSpPr>
            <p:spPr>
              <a:xfrm>
                <a:off x="2494891" y="5570986"/>
                <a:ext cx="291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K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EF141715-EE81-6F0B-CCA4-12533343E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891" y="5570986"/>
                <a:ext cx="291169" cy="276999"/>
              </a:xfrm>
              <a:prstGeom prst="rect">
                <a:avLst/>
              </a:prstGeom>
              <a:blipFill>
                <a:blip r:embed="rId13"/>
                <a:stretch>
                  <a:fillRect l="-18750" r="-208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E28515FC-1C85-D4B5-5215-4ECD8BBF5938}"/>
                  </a:ext>
                </a:extLst>
              </p:cNvPr>
              <p:cNvSpPr txBox="1"/>
              <p:nvPr/>
            </p:nvSpPr>
            <p:spPr>
              <a:xfrm>
                <a:off x="2848776" y="5570986"/>
                <a:ext cx="29193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endParaRPr lang="en-PK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E28515FC-1C85-D4B5-5215-4ECD8BBF5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776" y="5570986"/>
                <a:ext cx="291939" cy="298415"/>
              </a:xfrm>
              <a:prstGeom prst="rect">
                <a:avLst/>
              </a:prstGeom>
              <a:blipFill>
                <a:blip r:embed="rId14"/>
                <a:stretch>
                  <a:fillRect l="-2708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5CBEC4D7-77FC-15F2-41B5-12E301CB9D1B}"/>
                  </a:ext>
                </a:extLst>
              </p:cNvPr>
              <p:cNvSpPr txBox="1"/>
              <p:nvPr/>
            </p:nvSpPr>
            <p:spPr>
              <a:xfrm>
                <a:off x="3321131" y="5588834"/>
                <a:ext cx="298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endParaRPr lang="en-PK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5CBEC4D7-77FC-15F2-41B5-12E301CB9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31" y="5588834"/>
                <a:ext cx="298608" cy="276999"/>
              </a:xfrm>
              <a:prstGeom prst="rect">
                <a:avLst/>
              </a:prstGeom>
              <a:blipFill>
                <a:blip r:embed="rId15"/>
                <a:stretch>
                  <a:fillRect l="-2857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41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/>
      <p:bldP spid="20" grpId="0"/>
      <p:bldP spid="21" grpId="0"/>
      <p:bldP spid="22" grpId="0"/>
      <p:bldP spid="23" grpId="0"/>
      <p:bldP spid="25" grpId="0" animBg="1"/>
      <p:bldP spid="29" grpId="0"/>
      <p:bldP spid="1031" grpId="0"/>
      <p:bldP spid="1032" grpId="0"/>
      <p:bldP spid="1033" grpId="0"/>
      <p:bldP spid="1034" grpId="0"/>
      <p:bldP spid="10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D5D095F-C6D5-E1DA-84C6-7E022AC61A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5300" y="395492"/>
                <a:ext cx="10515600" cy="838854"/>
              </a:xfrm>
            </p:spPr>
            <p:txBody>
              <a:bodyPr/>
              <a:lstStyle/>
              <a:p>
                <a:r>
                  <a:rPr lang="en-US"/>
                  <a:t>Results: Case 1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𝑆𝑃𝑀𝑆𝑀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D5D095F-C6D5-E1DA-84C6-7E022AC61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5300" y="395492"/>
                <a:ext cx="10515600" cy="838854"/>
              </a:xfrm>
              <a:blipFill>
                <a:blip r:embed="rId2"/>
                <a:stretch>
                  <a:fillRect l="-2319" t="-16058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F83BD-42F1-FDE7-ABB4-3BC1DF95A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AB4B9-ACD7-6A08-0F9B-1FC40636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0D06D79-BE00-2F49-5D5F-914CDDE730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34346"/>
                <a:ext cx="4457700" cy="107070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In surface mount PMSM,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Given: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=0.192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𝑤𝑏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0D06D79-BE00-2F49-5D5F-914CDDE73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34346"/>
                <a:ext cx="4457700" cy="1070704"/>
              </a:xfrm>
              <a:blipFill>
                <a:blip r:embed="rId3"/>
                <a:stretch>
                  <a:fillRect l="-2049" t="-9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number of loss&#10;&#10;AI-generated content may be incorrect.">
            <a:extLst>
              <a:ext uri="{FF2B5EF4-FFF2-40B4-BE49-F238E27FC236}">
                <a16:creationId xmlns:a16="http://schemas.microsoft.com/office/drawing/2014/main" id="{A38DD4AB-14A0-9180-CFB3-68685D273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2" y="2146417"/>
            <a:ext cx="4636316" cy="3477237"/>
          </a:xfrm>
          <a:prstGeom prst="rect">
            <a:avLst/>
          </a:prstGeom>
        </p:spPr>
      </p:pic>
      <p:pic>
        <p:nvPicPr>
          <p:cNvPr id="13" name="Picture 12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74784223-54DF-06A7-EC3F-3C6F8CA1AD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" r="3677"/>
          <a:stretch/>
        </p:blipFill>
        <p:spPr>
          <a:xfrm>
            <a:off x="6463892" y="1144981"/>
            <a:ext cx="4457700" cy="364331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40A229-CEF5-582D-11EC-15D206B09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223031"/>
              </p:ext>
            </p:extLst>
          </p:nvPr>
        </p:nvGraphicFramePr>
        <p:xfrm>
          <a:off x="8125374" y="4772165"/>
          <a:ext cx="34210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532">
                  <a:extLst>
                    <a:ext uri="{9D8B030D-6E8A-4147-A177-3AD203B41FA5}">
                      <a16:colId xmlns:a16="http://schemas.microsoft.com/office/drawing/2014/main" val="679020318"/>
                    </a:ext>
                  </a:extLst>
                </a:gridCol>
                <a:gridCol w="1710532">
                  <a:extLst>
                    <a:ext uri="{9D8B030D-6E8A-4147-A177-3AD203B41FA5}">
                      <a16:colId xmlns:a16="http://schemas.microsoft.com/office/drawing/2014/main" val="104949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Estimated Value</a:t>
                      </a:r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 [%]</a:t>
                      </a:r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15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0.0496</a:t>
                      </a:r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99.2</a:t>
                      </a:r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0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0.0021</a:t>
                      </a:r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57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0.0021</a:t>
                      </a:r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2083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893841-2CBC-4365-4E89-6D8242F45E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989727"/>
                  </p:ext>
                </p:extLst>
              </p:nvPr>
            </p:nvGraphicFramePr>
            <p:xfrm>
              <a:off x="4711676" y="4772165"/>
              <a:ext cx="3421064" cy="14994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0532">
                      <a:extLst>
                        <a:ext uri="{9D8B030D-6E8A-4147-A177-3AD203B41FA5}">
                          <a16:colId xmlns:a16="http://schemas.microsoft.com/office/drawing/2014/main" val="858494213"/>
                        </a:ext>
                      </a:extLst>
                    </a:gridCol>
                    <a:gridCol w="1710532">
                      <a:extLst>
                        <a:ext uri="{9D8B030D-6E8A-4147-A177-3AD203B41FA5}">
                          <a16:colId xmlns:a16="http://schemas.microsoft.com/office/drawing/2014/main" val="4429337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Parameter</a:t>
                          </a:r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Actual Value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02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oMath>
                            </m:oMathPara>
                          </a14:m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0.05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997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0.0021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162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0.0021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115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893841-2CBC-4365-4E89-6D8242F45E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989727"/>
                  </p:ext>
                </p:extLst>
              </p:nvPr>
            </p:nvGraphicFramePr>
            <p:xfrm>
              <a:off x="4711676" y="4772165"/>
              <a:ext cx="3421064" cy="14994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0532">
                      <a:extLst>
                        <a:ext uri="{9D8B030D-6E8A-4147-A177-3AD203B41FA5}">
                          <a16:colId xmlns:a16="http://schemas.microsoft.com/office/drawing/2014/main" val="858494213"/>
                        </a:ext>
                      </a:extLst>
                    </a:gridCol>
                    <a:gridCol w="1710532">
                      <a:extLst>
                        <a:ext uri="{9D8B030D-6E8A-4147-A177-3AD203B41FA5}">
                          <a16:colId xmlns:a16="http://schemas.microsoft.com/office/drawing/2014/main" val="4429337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Parameter</a:t>
                          </a:r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Actual Value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02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5" t="-108197" r="-10106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0.05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997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5" t="-208197" r="-10106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0.0021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162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5" t="-293750" r="-10106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0.0021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1157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364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8EA427-3E69-BB4D-9101-FC75640C0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469970"/>
                <a:ext cx="10515600" cy="838854"/>
              </a:xfrm>
            </p:spPr>
            <p:txBody>
              <a:bodyPr/>
              <a:lstStyle/>
              <a:p>
                <a:r>
                  <a:rPr lang="en-US"/>
                  <a:t>Results: Case 2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𝐼𝑃𝑀𝑆𝑀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8EA427-3E69-BB4D-9101-FC75640C0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469970"/>
                <a:ext cx="10515600" cy="838854"/>
              </a:xfrm>
              <a:blipFill>
                <a:blip r:embed="rId2"/>
                <a:stretch>
                  <a:fillRect l="-2319" t="-15217" b="-24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1B0FB-0CBF-7169-15E9-A238CE0B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0A09E-1B3B-F89F-5432-7B3902C9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FA1322-B856-5CA2-EE56-B6E8FBAF05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08824"/>
                <a:ext cx="4457700" cy="10707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In Interior PMSM,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Given: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=0.192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𝑤𝑏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7FA1322-B856-5CA2-EE56-B6E8FBAF0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08824"/>
                <a:ext cx="4457700" cy="1070704"/>
              </a:xfrm>
              <a:blipFill>
                <a:blip r:embed="rId3"/>
                <a:stretch>
                  <a:fillRect l="-2736" t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BE2AB044-3D32-0905-A278-4E44BA2F16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r="5859"/>
          <a:stretch/>
        </p:blipFill>
        <p:spPr>
          <a:xfrm>
            <a:off x="6438900" y="1146673"/>
            <a:ext cx="4791075" cy="3959339"/>
          </a:xfrm>
          <a:prstGeom prst="rect">
            <a:avLst/>
          </a:prstGeom>
        </p:spPr>
      </p:pic>
      <p:pic>
        <p:nvPicPr>
          <p:cNvPr id="12" name="Picture 11" descr="A graph showing the loss of a patient&#10;&#10;AI-generated content may be incorrect.">
            <a:extLst>
              <a:ext uri="{FF2B5EF4-FFF2-40B4-BE49-F238E27FC236}">
                <a16:creationId xmlns:a16="http://schemas.microsoft.com/office/drawing/2014/main" id="{0C048E39-5B17-F2C2-E17F-2DED824F9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444481"/>
            <a:ext cx="4457700" cy="334327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2D4FF4-2F62-1D9D-1E6D-AB0812442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441175"/>
              </p:ext>
            </p:extLst>
          </p:nvPr>
        </p:nvGraphicFramePr>
        <p:xfrm>
          <a:off x="8125374" y="4772165"/>
          <a:ext cx="34210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532">
                  <a:extLst>
                    <a:ext uri="{9D8B030D-6E8A-4147-A177-3AD203B41FA5}">
                      <a16:colId xmlns:a16="http://schemas.microsoft.com/office/drawing/2014/main" val="679020318"/>
                    </a:ext>
                  </a:extLst>
                </a:gridCol>
                <a:gridCol w="1710532">
                  <a:extLst>
                    <a:ext uri="{9D8B030D-6E8A-4147-A177-3AD203B41FA5}">
                      <a16:colId xmlns:a16="http://schemas.microsoft.com/office/drawing/2014/main" val="104949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Estimated Value</a:t>
                      </a:r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 [%]</a:t>
                      </a:r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15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0.0495</a:t>
                      </a:r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99.2</a:t>
                      </a:r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0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0.0016</a:t>
                      </a:r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57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0.0021</a:t>
                      </a:r>
                      <a:endParaRPr lang="en-P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2083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37F05BA-7AB8-1A3D-8A01-78E0FE1B6A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301730"/>
                  </p:ext>
                </p:extLst>
              </p:nvPr>
            </p:nvGraphicFramePr>
            <p:xfrm>
              <a:off x="4711676" y="4772165"/>
              <a:ext cx="3421064" cy="14994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0532">
                      <a:extLst>
                        <a:ext uri="{9D8B030D-6E8A-4147-A177-3AD203B41FA5}">
                          <a16:colId xmlns:a16="http://schemas.microsoft.com/office/drawing/2014/main" val="858494213"/>
                        </a:ext>
                      </a:extLst>
                    </a:gridCol>
                    <a:gridCol w="1710532">
                      <a:extLst>
                        <a:ext uri="{9D8B030D-6E8A-4147-A177-3AD203B41FA5}">
                          <a16:colId xmlns:a16="http://schemas.microsoft.com/office/drawing/2014/main" val="4429337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Parameter</a:t>
                          </a:r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Actual Value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02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oMath>
                            </m:oMathPara>
                          </a14:m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0.05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997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0.0016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162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0.0021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115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37F05BA-7AB8-1A3D-8A01-78E0FE1B6A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301730"/>
                  </p:ext>
                </p:extLst>
              </p:nvPr>
            </p:nvGraphicFramePr>
            <p:xfrm>
              <a:off x="4711676" y="4772165"/>
              <a:ext cx="3421064" cy="14994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0532">
                      <a:extLst>
                        <a:ext uri="{9D8B030D-6E8A-4147-A177-3AD203B41FA5}">
                          <a16:colId xmlns:a16="http://schemas.microsoft.com/office/drawing/2014/main" val="858494213"/>
                        </a:ext>
                      </a:extLst>
                    </a:gridCol>
                    <a:gridCol w="1710532">
                      <a:extLst>
                        <a:ext uri="{9D8B030D-6E8A-4147-A177-3AD203B41FA5}">
                          <a16:colId xmlns:a16="http://schemas.microsoft.com/office/drawing/2014/main" val="4429337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Parameter</a:t>
                          </a:r>
                          <a:endParaRPr lang="en-PK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Actual Value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98026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5" t="-108197" r="-10106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0.05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997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5" t="-208197" r="-10106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0.0016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16200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55" t="-293750" r="-10106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0.0021</a:t>
                          </a:r>
                          <a:endParaRPr lang="en-PK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1157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113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74C7-6072-59E3-7289-D34F72E9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91ED8-52FA-E64B-E0B5-301C73AE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F8C34-B3D3-7978-7948-EBE54EBF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18B2FE0D-AE55-268C-91A1-612ED8A43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66" y="1489052"/>
            <a:ext cx="3558134" cy="4293235"/>
          </a:xfrm>
          <a:prstGeom prst="rect">
            <a:avLst/>
          </a:prstGeom>
        </p:spPr>
      </p:pic>
      <p:pic>
        <p:nvPicPr>
          <p:cNvPr id="13" name="Picture 12" descr="A diagram of a graph&#10;&#10;AI-generated content may be incorrect.">
            <a:extLst>
              <a:ext uri="{FF2B5EF4-FFF2-40B4-BE49-F238E27FC236}">
                <a16:creationId xmlns:a16="http://schemas.microsoft.com/office/drawing/2014/main" id="{B792C7B8-8917-2DCC-9ADD-15DC3F638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190" y="376462"/>
            <a:ext cx="3558134" cy="429323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30D74C-62B5-E688-7E41-284814DA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0" y="1671614"/>
            <a:ext cx="2077720" cy="4015454"/>
          </a:xfrm>
        </p:spPr>
        <p:txBody>
          <a:bodyPr/>
          <a:lstStyle/>
          <a:p>
            <a:r>
              <a:rPr lang="en-US" dirty="0"/>
              <a:t>The PINN framework PMSM estimates the parameters correctly.  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BF64CC-982A-B1CA-2711-8C3CD6454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4470" y="376462"/>
                <a:ext cx="2077720" cy="4015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parameter with high correlation input to output, converges faster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increases</a:t>
                </a:r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BF64CC-982A-B1CA-2711-8C3CD645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470" y="376462"/>
                <a:ext cx="2077720" cy="4015454"/>
              </a:xfrm>
              <a:prstGeom prst="rect">
                <a:avLst/>
              </a:prstGeom>
              <a:blipFill>
                <a:blip r:embed="rId4"/>
                <a:stretch>
                  <a:fillRect l="-5294" t="-2584" r="-5882" b="-2432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898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3E47-09E0-0432-1F78-D22A31ED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3656423" cy="838854"/>
          </a:xfrm>
        </p:spPr>
        <p:txBody>
          <a:bodyPr>
            <a:normAutofit fontScale="90000"/>
          </a:bodyPr>
          <a:lstStyle/>
          <a:p>
            <a:r>
              <a:rPr lang="en-US" dirty="0"/>
              <a:t>Hardware Setup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DDB5-0279-E992-69A5-FC1113A5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7A8C9-A4C9-B945-1AD4-160C7CF5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E0F27E-5141-7FA3-E1AE-4EE9E228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55905" y="-864137"/>
            <a:ext cx="5774813" cy="769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89FC55-9534-A70F-74C3-8223838010A4}"/>
              </a:ext>
            </a:extLst>
          </p:cNvPr>
          <p:cNvSpPr/>
          <p:nvPr/>
        </p:nvSpPr>
        <p:spPr>
          <a:xfrm>
            <a:off x="8791074" y="1299411"/>
            <a:ext cx="2117558" cy="368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Supply</a:t>
            </a:r>
            <a:endParaRPr lang="en-PK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D09CEA-F43C-D396-452C-F9B4B868F177}"/>
              </a:ext>
            </a:extLst>
          </p:cNvPr>
          <p:cNvSpPr/>
          <p:nvPr/>
        </p:nvSpPr>
        <p:spPr>
          <a:xfrm>
            <a:off x="10859882" y="2678141"/>
            <a:ext cx="1332118" cy="8992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Under Test</a:t>
            </a:r>
            <a:endParaRPr lang="en-PK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874864-CAAF-4192-9838-4E5132A23820}"/>
              </a:ext>
            </a:extLst>
          </p:cNvPr>
          <p:cNvSpPr/>
          <p:nvPr/>
        </p:nvSpPr>
        <p:spPr>
          <a:xfrm>
            <a:off x="9183794" y="4835804"/>
            <a:ext cx="1332118" cy="368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Motor</a:t>
            </a:r>
            <a:endParaRPr lang="en-PK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601747-C5B5-7782-DF02-93D70C12B7F1}"/>
              </a:ext>
            </a:extLst>
          </p:cNvPr>
          <p:cNvSpPr/>
          <p:nvPr/>
        </p:nvSpPr>
        <p:spPr>
          <a:xfrm>
            <a:off x="7033494" y="2309173"/>
            <a:ext cx="1332118" cy="368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Inverter</a:t>
            </a:r>
            <a:endParaRPr lang="en-PK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454CEC1-6349-DEA7-7B07-37E8E20266E2}"/>
              </a:ext>
            </a:extLst>
          </p:cNvPr>
          <p:cNvSpPr/>
          <p:nvPr/>
        </p:nvSpPr>
        <p:spPr>
          <a:xfrm>
            <a:off x="5429941" y="4290373"/>
            <a:ext cx="1332118" cy="368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Simulink</a:t>
            </a:r>
            <a:endParaRPr lang="en-P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15A4081-A601-0B8A-7204-9E3C5287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35" y="1766833"/>
            <a:ext cx="3781926" cy="4015454"/>
          </a:xfrm>
        </p:spPr>
        <p:txBody>
          <a:bodyPr/>
          <a:lstStyle/>
          <a:p>
            <a:r>
              <a:rPr lang="en-US" dirty="0"/>
              <a:t>3kW PMSM parameters are estimated</a:t>
            </a:r>
          </a:p>
          <a:p>
            <a:r>
              <a:rPr lang="en-US" dirty="0"/>
              <a:t>Data was recorded under different conditions </a:t>
            </a:r>
          </a:p>
          <a:p>
            <a:r>
              <a:rPr lang="en-US" dirty="0"/>
              <a:t>Only resistance and flux linkage is known </a:t>
            </a:r>
            <a:endParaRPr lang="en-PK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97B4B0E-AAEE-7E88-7895-C764B825440D}"/>
              </a:ext>
            </a:extLst>
          </p:cNvPr>
          <p:cNvSpPr/>
          <p:nvPr/>
        </p:nvSpPr>
        <p:spPr>
          <a:xfrm>
            <a:off x="6096000" y="2943281"/>
            <a:ext cx="1332118" cy="368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Speedgoat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420789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62900F-6EC1-71CA-873C-F2D13AB6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94E84-D303-1A02-E67B-71B4A39C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36AF6-2FE0-E58E-2504-C18A6829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Thank you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DA69B-632F-6A9C-BF2E-9E976BCDC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145739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000" dirty="0"/>
              <a:t>Contact:</a:t>
            </a:r>
          </a:p>
          <a:p>
            <a:pPr algn="ctr"/>
            <a:r>
              <a:rPr lang="en-US" sz="2000" dirty="0"/>
              <a:t>Ahmad Hussain Safder (</a:t>
            </a:r>
            <a:r>
              <a:rPr lang="en-US" sz="2000" dirty="0">
                <a:hlinkClick r:id="rId2"/>
              </a:rPr>
              <a:t>safder.1@osu.edu</a:t>
            </a:r>
            <a:r>
              <a:rPr lang="en-US" sz="2000" dirty="0"/>
              <a:t>)</a:t>
            </a:r>
          </a:p>
          <a:p>
            <a:pPr algn="ctr"/>
            <a:r>
              <a:rPr lang="en-US" sz="2000" dirty="0"/>
              <a:t>Athar Hanif (</a:t>
            </a:r>
            <a:r>
              <a:rPr lang="en-US" sz="2000" dirty="0">
                <a:hlinkClick r:id="rId3"/>
              </a:rPr>
              <a:t>hanif.6@osu.edu</a:t>
            </a:r>
            <a:r>
              <a:rPr lang="en-US" sz="2000" dirty="0"/>
              <a:t>)</a:t>
            </a:r>
          </a:p>
          <a:p>
            <a:pPr algn="ctr"/>
            <a:r>
              <a:rPr lang="en-US" sz="2000" dirty="0"/>
              <a:t>Qadeer Ahmed (</a:t>
            </a:r>
            <a:r>
              <a:rPr lang="en-US" sz="2000" dirty="0">
                <a:hlinkClick r:id="rId4"/>
              </a:rPr>
              <a:t>ahmed.356@osu.edu</a:t>
            </a:r>
            <a:r>
              <a:rPr lang="en-US" sz="2000" dirty="0"/>
              <a:t>)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3087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7437-A984-6BC0-7D74-F999FA0B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Overview</a:t>
            </a:r>
            <a:br>
              <a:rPr lang="en-PK" dirty="0"/>
            </a:b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8AB9E-093B-53B1-FB5E-09BB1FBF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B75F7-7615-BEC3-D0F9-E38823EE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A703C9-AFDA-B49F-9A37-8BEDDF73D0BA}"/>
              </a:ext>
            </a:extLst>
          </p:cNvPr>
          <p:cNvSpPr/>
          <p:nvPr/>
        </p:nvSpPr>
        <p:spPr>
          <a:xfrm>
            <a:off x="4750094" y="1743199"/>
            <a:ext cx="907621" cy="72403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CD1689-D07C-2B46-FFE5-9D0C1F26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743" y="2850499"/>
            <a:ext cx="950823" cy="743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36A16-1E67-7580-9F9C-BA31539C02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51" y="2850499"/>
            <a:ext cx="950400" cy="74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62397-E29E-3EE1-6AC8-0E5D36B7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736" y="2848530"/>
            <a:ext cx="950400" cy="74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44B772-0522-7379-CDC8-1B3ED79D2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75" y="2829511"/>
            <a:ext cx="950400" cy="776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3FE64D-244B-013F-D6D1-B0459CDA19C1}"/>
              </a:ext>
            </a:extLst>
          </p:cNvPr>
          <p:cNvSpPr txBox="1"/>
          <p:nvPr/>
        </p:nvSpPr>
        <p:spPr>
          <a:xfrm>
            <a:off x="4774958" y="3640828"/>
            <a:ext cx="901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Traction </a:t>
            </a:r>
          </a:p>
          <a:p>
            <a:r>
              <a:rPr lang="en-US" sz="1600"/>
              <a:t>Inverter</a:t>
            </a:r>
            <a:endParaRPr lang="en-PK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10B78-0613-6C15-AF22-47A858C32C93}"/>
              </a:ext>
            </a:extLst>
          </p:cNvPr>
          <p:cNvSpPr txBox="1"/>
          <p:nvPr/>
        </p:nvSpPr>
        <p:spPr>
          <a:xfrm>
            <a:off x="5924995" y="3640828"/>
            <a:ext cx="907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Traction</a:t>
            </a:r>
          </a:p>
          <a:p>
            <a:r>
              <a:rPr lang="en-US" sz="1600"/>
              <a:t>Electric </a:t>
            </a:r>
          </a:p>
          <a:p>
            <a:r>
              <a:rPr lang="en-US" sz="1600"/>
              <a:t>Machine</a:t>
            </a:r>
            <a:endParaRPr lang="en-PK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DD146-38E2-D5FB-0BE3-BFC861091E63}"/>
              </a:ext>
            </a:extLst>
          </p:cNvPr>
          <p:cNvSpPr txBox="1"/>
          <p:nvPr/>
        </p:nvSpPr>
        <p:spPr>
          <a:xfrm>
            <a:off x="7044749" y="3640828"/>
            <a:ext cx="1136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Heavy-duty</a:t>
            </a:r>
          </a:p>
          <a:p>
            <a:r>
              <a:rPr lang="en-US" sz="1600"/>
              <a:t>Gear 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00880-6B92-D139-0D18-BA3CC5486036}"/>
              </a:ext>
            </a:extLst>
          </p:cNvPr>
          <p:cNvSpPr txBox="1"/>
          <p:nvPr/>
        </p:nvSpPr>
        <p:spPr>
          <a:xfrm>
            <a:off x="8126461" y="3685957"/>
            <a:ext cx="11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Differential</a:t>
            </a:r>
            <a:br>
              <a:rPr lang="en-US" sz="1600"/>
            </a:br>
            <a:r>
              <a:rPr lang="en-US" sz="1600"/>
              <a:t>Gear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298CA3-53F8-8C5A-326F-7388C4078C90}"/>
              </a:ext>
            </a:extLst>
          </p:cNvPr>
          <p:cNvCxnSpPr>
            <a:stCxn id="11" idx="3"/>
            <a:endCxn id="8" idx="1"/>
          </p:cNvCxnSpPr>
          <p:nvPr/>
        </p:nvCxnSpPr>
        <p:spPr>
          <a:xfrm>
            <a:off x="5715675" y="3217663"/>
            <a:ext cx="194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25EBFB-5F8A-0EB9-CBD7-E35C1FB28EBC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869566" y="3222115"/>
            <a:ext cx="193385" cy="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9D9CC0-5A9B-D1A7-BECD-278013DD75C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8013351" y="3221130"/>
            <a:ext cx="1933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B45AEA-5945-338B-BE2C-CDDADC8D0675}"/>
              </a:ext>
            </a:extLst>
          </p:cNvPr>
          <p:cNvSpPr/>
          <p:nvPr/>
        </p:nvSpPr>
        <p:spPr>
          <a:xfrm>
            <a:off x="1980202" y="5549748"/>
            <a:ext cx="8369807" cy="4925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Optimizing the operation of electric machines yields significant efficiency gains.</a:t>
            </a:r>
            <a:endParaRPr lang="en-PK" sz="1600">
              <a:solidFill>
                <a:schemeClr val="tx1"/>
              </a:solidFill>
            </a:endParaRPr>
          </a:p>
        </p:txBody>
      </p:sp>
      <p:pic>
        <p:nvPicPr>
          <p:cNvPr id="20" name="Picture 19" descr="A white semi truck with a black background&#10;&#10;Description automatically generated">
            <a:extLst>
              <a:ext uri="{FF2B5EF4-FFF2-40B4-BE49-F238E27FC236}">
                <a16:creationId xmlns:a16="http://schemas.microsoft.com/office/drawing/2014/main" id="{FB096A96-7BE7-D872-DFFC-3702FC3AD8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57" t="16361" r="14116" b="8844"/>
          <a:stretch/>
        </p:blipFill>
        <p:spPr>
          <a:xfrm flipH="1">
            <a:off x="523704" y="1757977"/>
            <a:ext cx="2423299" cy="1834589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CAC26D7A-C8DD-589C-8E91-650A4A67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132" y="1784753"/>
            <a:ext cx="1023543" cy="5656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35BA71-3B73-F504-9394-3F1207266954}"/>
              </a:ext>
            </a:extLst>
          </p:cNvPr>
          <p:cNvCxnSpPr>
            <a:stCxn id="6" idx="2"/>
          </p:cNvCxnSpPr>
          <p:nvPr/>
        </p:nvCxnSpPr>
        <p:spPr>
          <a:xfrm>
            <a:off x="5203905" y="2467234"/>
            <a:ext cx="1279" cy="294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DF8288-132E-42C9-3BC5-AD7F2D1195CB}"/>
              </a:ext>
            </a:extLst>
          </p:cNvPr>
          <p:cNvSpPr txBox="1"/>
          <p:nvPr/>
        </p:nvSpPr>
        <p:spPr>
          <a:xfrm>
            <a:off x="5724819" y="1771356"/>
            <a:ext cx="901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Traction </a:t>
            </a:r>
          </a:p>
          <a:p>
            <a:r>
              <a:rPr lang="en-US" sz="1600"/>
              <a:t>Battery</a:t>
            </a:r>
            <a:endParaRPr lang="en-PK" sz="1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16221F6-9FF7-855B-8892-D1848FA220F2}"/>
              </a:ext>
            </a:extLst>
          </p:cNvPr>
          <p:cNvSpPr/>
          <p:nvPr/>
        </p:nvSpPr>
        <p:spPr>
          <a:xfrm>
            <a:off x="9132554" y="2063743"/>
            <a:ext cx="901914" cy="14785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46154D-6B46-6158-B90C-3944599CF583}"/>
              </a:ext>
            </a:extLst>
          </p:cNvPr>
          <p:cNvSpPr/>
          <p:nvPr/>
        </p:nvSpPr>
        <p:spPr>
          <a:xfrm>
            <a:off x="9132554" y="4361866"/>
            <a:ext cx="901914" cy="14785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A9B149-027D-366A-C821-DB485ECA098E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583511" y="2211597"/>
            <a:ext cx="0" cy="2150269"/>
          </a:xfrm>
          <a:prstGeom prst="lin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491769-3198-D668-3B92-4C762ACD05CD}"/>
              </a:ext>
            </a:extLst>
          </p:cNvPr>
          <p:cNvCxnSpPr>
            <a:stCxn id="10" idx="3"/>
          </p:cNvCxnSpPr>
          <p:nvPr/>
        </p:nvCxnSpPr>
        <p:spPr>
          <a:xfrm>
            <a:off x="9157136" y="3221130"/>
            <a:ext cx="278208" cy="1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F9F41D9-B3C8-5B28-B30F-3B5142970AE7}"/>
              </a:ext>
            </a:extLst>
          </p:cNvPr>
          <p:cNvSpPr txBox="1"/>
          <p:nvPr/>
        </p:nvSpPr>
        <p:spPr>
          <a:xfrm>
            <a:off x="7130648" y="4179437"/>
            <a:ext cx="905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/>
              <a:t>≈ 95%</a:t>
            </a:r>
          </a:p>
          <a:p>
            <a:r>
              <a:rPr lang="en-US"/>
              <a:t> Efficient</a:t>
            </a:r>
            <a:endParaRPr lang="en-P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A40ACC-0CB1-5655-64F8-772DC9E1CBB9}"/>
              </a:ext>
            </a:extLst>
          </p:cNvPr>
          <p:cNvSpPr txBox="1"/>
          <p:nvPr/>
        </p:nvSpPr>
        <p:spPr>
          <a:xfrm>
            <a:off x="8153159" y="4179437"/>
            <a:ext cx="905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1"/>
                </a:solidFill>
              </a:rPr>
              <a:t>≈ 95%</a:t>
            </a:r>
          </a:p>
          <a:p>
            <a:r>
              <a:rPr lang="en-US" sz="1600"/>
              <a:t> </a:t>
            </a:r>
            <a:r>
              <a:rPr lang="en-US" sz="1600">
                <a:solidFill>
                  <a:schemeClr val="accent1"/>
                </a:solidFill>
              </a:rPr>
              <a:t>Efficient</a:t>
            </a:r>
            <a:endParaRPr lang="en-PK" sz="160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A3B6A8-6141-564C-B40A-185A8E0E9705}"/>
              </a:ext>
            </a:extLst>
          </p:cNvPr>
          <p:cNvSpPr txBox="1"/>
          <p:nvPr/>
        </p:nvSpPr>
        <p:spPr>
          <a:xfrm>
            <a:off x="4738149" y="4179437"/>
            <a:ext cx="905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1"/>
                </a:solidFill>
              </a:rPr>
              <a:t>≈ 98%</a:t>
            </a:r>
          </a:p>
          <a:p>
            <a:r>
              <a:rPr lang="en-US" sz="1600">
                <a:solidFill>
                  <a:schemeClr val="accent1"/>
                </a:solidFill>
              </a:rPr>
              <a:t> Efficient</a:t>
            </a:r>
            <a:endParaRPr lang="en-PK" sz="160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F1A4AB-FEF9-25E6-E2F6-E5189269AC38}"/>
              </a:ext>
            </a:extLst>
          </p:cNvPr>
          <p:cNvSpPr txBox="1"/>
          <p:nvPr/>
        </p:nvSpPr>
        <p:spPr>
          <a:xfrm>
            <a:off x="5715674" y="4426011"/>
            <a:ext cx="1347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≈ 70% - 95 %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 Efficient</a:t>
            </a:r>
            <a:endParaRPr lang="en-PK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56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38D5-30A2-5DAE-4C82-03186627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76" y="675842"/>
            <a:ext cx="10515600" cy="838854"/>
          </a:xfrm>
        </p:spPr>
        <p:txBody>
          <a:bodyPr>
            <a:normAutofit fontScale="90000"/>
          </a:bodyPr>
          <a:lstStyle/>
          <a:p>
            <a:r>
              <a:rPr lang="en-US" dirty="0"/>
              <a:t>Permanent Magnet Synchronous Machine (PMSM)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CEB25-FC59-1EE1-7E0E-62C7E0632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73C61-63F1-225B-AF59-97C4B896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3</a:t>
            </a:fld>
            <a:endParaRPr lang="en-US"/>
          </a:p>
        </p:txBody>
      </p:sp>
      <p:pic>
        <p:nvPicPr>
          <p:cNvPr id="2052" name="Picture 4" descr="PMSM vs. BLDC">
            <a:extLst>
              <a:ext uri="{FF2B5EF4-FFF2-40B4-BE49-F238E27FC236}">
                <a16:creationId xmlns:a16="http://schemas.microsoft.com/office/drawing/2014/main" id="{D7565B94-BD12-86CA-728C-54F081EF21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6" r="15921" b="14119"/>
          <a:stretch/>
        </p:blipFill>
        <p:spPr bwMode="auto">
          <a:xfrm>
            <a:off x="7628916" y="1514696"/>
            <a:ext cx="3668833" cy="217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6B08C7-9004-D228-5C8E-8E1B070423CF}"/>
              </a:ext>
            </a:extLst>
          </p:cNvPr>
          <p:cNvSpPr txBox="1">
            <a:spLocks/>
          </p:cNvSpPr>
          <p:nvPr/>
        </p:nvSpPr>
        <p:spPr>
          <a:xfrm>
            <a:off x="838200" y="1744637"/>
            <a:ext cx="4865176" cy="40154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Stator winding becomes electromagnet when current passes. </a:t>
            </a:r>
          </a:p>
          <a:p>
            <a:r>
              <a:rPr lang="en-US" dirty="0"/>
              <a:t>Electromagnet insert force on permanent magnets to rotate it </a:t>
            </a:r>
          </a:p>
          <a:p>
            <a:r>
              <a:rPr lang="en-US" dirty="0"/>
              <a:t>Drive control is responsible for generating the required current for electromagnets to produce the required torque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PK" dirty="0"/>
          </a:p>
        </p:txBody>
      </p:sp>
      <p:pic>
        <p:nvPicPr>
          <p:cNvPr id="2054" name="Picture 6" descr="Reluctance motor - Wikipedia">
            <a:extLst>
              <a:ext uri="{FF2B5EF4-FFF2-40B4-BE49-F238E27FC236}">
                <a16:creationId xmlns:a16="http://schemas.microsoft.com/office/drawing/2014/main" id="{B41E19E2-BD03-E3D2-283B-45C0364D0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881" y="3675995"/>
            <a:ext cx="2474902" cy="24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0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B6DA-D365-60F8-C138-2674F7BF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75" y="329016"/>
            <a:ext cx="10515600" cy="838854"/>
          </a:xfrm>
        </p:spPr>
        <p:txBody>
          <a:bodyPr/>
          <a:lstStyle/>
          <a:p>
            <a:r>
              <a:rPr lang="en-US" dirty="0"/>
              <a:t>PMSM Modeling 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DBF95-AE2A-CB00-1999-500F51B3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8F844-21F0-03E8-32BE-76030E9C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4</a:t>
            </a:fld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DDB4E9E-6D58-25E4-27CC-5EFE51383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B07DCE-5F91-BB85-5DB7-11F33573D876}"/>
                  </a:ext>
                </a:extLst>
              </p:cNvPr>
              <p:cNvSpPr txBox="1"/>
              <p:nvPr/>
            </p:nvSpPr>
            <p:spPr>
              <a:xfrm>
                <a:off x="8388428" y="3849592"/>
                <a:ext cx="3685431" cy="702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K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B07DCE-5F91-BB85-5DB7-11F33573D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28" y="3849592"/>
                <a:ext cx="3685431" cy="7025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2A2E7E-9749-BAD5-23D9-B76EF6F78476}"/>
                  </a:ext>
                </a:extLst>
              </p:cNvPr>
              <p:cNvSpPr txBox="1"/>
              <p:nvPr/>
            </p:nvSpPr>
            <p:spPr>
              <a:xfrm>
                <a:off x="6149126" y="3259658"/>
                <a:ext cx="304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K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2A2E7E-9749-BAD5-23D9-B76EF6F7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126" y="3259658"/>
                <a:ext cx="3044428" cy="665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A75FA4F-445E-B9A4-E91D-7525B1423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K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7563C73-9885-C7FD-293C-AF5CE50FFF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424" y="1487009"/>
          <a:ext cx="2311709" cy="2510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381684" imgH="4743529" progId="Visio.Drawing.15">
                  <p:embed/>
                </p:oleObj>
              </mc:Choice>
              <mc:Fallback>
                <p:oleObj name="Visio" r:id="rId5" imgW="4381684" imgH="474352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7563C73-9885-C7FD-293C-AF5CE50FFF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24" y="1487009"/>
                        <a:ext cx="2311709" cy="25104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EB06F-AF0F-8A90-58A7-160D8FD51017}"/>
                  </a:ext>
                </a:extLst>
              </p:cNvPr>
              <p:cNvSpPr txBox="1"/>
              <p:nvPr/>
            </p:nvSpPr>
            <p:spPr>
              <a:xfrm>
                <a:off x="8636" y="3776996"/>
                <a:ext cx="3173605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>
                        <m:f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PK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EB06F-AF0F-8A90-58A7-160D8FD51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" y="3776996"/>
                <a:ext cx="3173605" cy="6365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501655-7011-CEF3-E874-17A20E60C30B}"/>
                  </a:ext>
                </a:extLst>
              </p:cNvPr>
              <p:cNvSpPr txBox="1"/>
              <p:nvPr/>
            </p:nvSpPr>
            <p:spPr>
              <a:xfrm>
                <a:off x="29621" y="4062780"/>
                <a:ext cx="3511153" cy="1257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ctr">
                  <a:lnSpc>
                    <a:spcPct val="200000"/>
                  </a:lnSpc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PK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PK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501655-7011-CEF3-E874-17A20E60C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1" y="4062780"/>
                <a:ext cx="3511153" cy="1257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4DC379-DEED-5FF9-30BC-A6EA8DEEEB29}"/>
                  </a:ext>
                </a:extLst>
              </p:cNvPr>
              <p:cNvSpPr txBox="1"/>
              <p:nvPr/>
            </p:nvSpPr>
            <p:spPr>
              <a:xfrm>
                <a:off x="-350092" y="4923721"/>
                <a:ext cx="4005272" cy="63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f>
                        <m:f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PK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K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4DC379-DEED-5FF9-30BC-A6EA8DEEE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0092" y="4923721"/>
                <a:ext cx="4005272" cy="636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>
            <a:extLst>
              <a:ext uri="{FF2B5EF4-FFF2-40B4-BE49-F238E27FC236}">
                <a16:creationId xmlns:a16="http://schemas.microsoft.com/office/drawing/2014/main" id="{C50E9B78-3AA8-492B-0E48-2EEA56D0F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105" y="3657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K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F540FAE-B17D-E06F-6311-2CD15635D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807304"/>
              </p:ext>
            </p:extLst>
          </p:nvPr>
        </p:nvGraphicFramePr>
        <p:xfrm>
          <a:off x="6350253" y="3929240"/>
          <a:ext cx="2809519" cy="1408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3248156" imgH="1705198" progId="Visio.Drawing.15">
                  <p:embed/>
                </p:oleObj>
              </mc:Choice>
              <mc:Fallback>
                <p:oleObj name="Visio" r:id="rId10" imgW="3248156" imgH="1705198" progId="Visio.Drawing.15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F540FAE-B17D-E06F-6311-2CD15635D8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253" y="3929240"/>
                        <a:ext cx="2809519" cy="14084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41D08219-6AEA-E342-9E41-D24839AC25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446232"/>
              </p:ext>
            </p:extLst>
          </p:nvPr>
        </p:nvGraphicFramePr>
        <p:xfrm>
          <a:off x="9992574" y="4341624"/>
          <a:ext cx="2311438" cy="136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3714704" imgH="2200446" progId="Visio.Drawing.15">
                  <p:embed/>
                </p:oleObj>
              </mc:Choice>
              <mc:Fallback>
                <p:oleObj name="Visio" r:id="rId12" imgW="3714704" imgH="2200446" progId="Visio.Drawing.15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41D08219-6AEA-E342-9E41-D24839AC25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2574" y="4341624"/>
                        <a:ext cx="2311438" cy="1366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97D328-5F50-F2BF-03FD-1970B0D617A5}"/>
              </a:ext>
            </a:extLst>
          </p:cNvPr>
          <p:cNvCxnSpPr/>
          <p:nvPr/>
        </p:nvCxnSpPr>
        <p:spPr>
          <a:xfrm>
            <a:off x="2953633" y="1167870"/>
            <a:ext cx="0" cy="48729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292453-C9E3-12EE-7490-9761AA33BDC6}"/>
              </a:ext>
            </a:extLst>
          </p:cNvPr>
          <p:cNvSpPr txBox="1"/>
          <p:nvPr/>
        </p:nvSpPr>
        <p:spPr>
          <a:xfrm>
            <a:off x="741615" y="983204"/>
            <a:ext cx="193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Phase AC System</a:t>
            </a:r>
          </a:p>
        </p:txBody>
      </p:sp>
      <p:pic>
        <p:nvPicPr>
          <p:cNvPr id="24" name="Picture 4" descr="tikz pgf - my first animate project times out - TeX - LaTeX Stack Exchange">
            <a:extLst>
              <a:ext uri="{FF2B5EF4-FFF2-40B4-BE49-F238E27FC236}">
                <a16:creationId xmlns:a16="http://schemas.microsoft.com/office/drawing/2014/main" id="{41B06CDD-E6A2-5A20-ECCB-0BC12182C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4" t="35584" b="35628"/>
          <a:stretch/>
        </p:blipFill>
        <p:spPr bwMode="auto">
          <a:xfrm>
            <a:off x="2995212" y="1643063"/>
            <a:ext cx="3333634" cy="178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4DEA99-ADB3-C4C5-3001-DE3EC99C7CB1}"/>
              </a:ext>
            </a:extLst>
          </p:cNvPr>
          <p:cNvCxnSpPr/>
          <p:nvPr/>
        </p:nvCxnSpPr>
        <p:spPr>
          <a:xfrm>
            <a:off x="6329057" y="1248832"/>
            <a:ext cx="0" cy="48729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FA59071-EA5F-5EDD-3F8A-744360D1E1EC}"/>
              </a:ext>
            </a:extLst>
          </p:cNvPr>
          <p:cNvSpPr/>
          <p:nvPr/>
        </p:nvSpPr>
        <p:spPr>
          <a:xfrm>
            <a:off x="3787391" y="4217949"/>
            <a:ext cx="1812754" cy="7282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 Matrix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3A693FB-AA02-77A3-30CD-8FA49E25663F}"/>
              </a:ext>
            </a:extLst>
          </p:cNvPr>
          <p:cNvSpPr/>
          <p:nvPr/>
        </p:nvSpPr>
        <p:spPr>
          <a:xfrm>
            <a:off x="4531602" y="3497800"/>
            <a:ext cx="465360" cy="5448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5888437-D199-B6F5-111C-547C785415A4}"/>
              </a:ext>
            </a:extLst>
          </p:cNvPr>
          <p:cNvSpPr/>
          <p:nvPr/>
        </p:nvSpPr>
        <p:spPr>
          <a:xfrm>
            <a:off x="3071093" y="3604323"/>
            <a:ext cx="222295" cy="7282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039AA7D-ABE9-C216-6331-88DB0AA9185A}"/>
              </a:ext>
            </a:extLst>
          </p:cNvPr>
          <p:cNvSpPr/>
          <p:nvPr/>
        </p:nvSpPr>
        <p:spPr>
          <a:xfrm>
            <a:off x="6037979" y="4218361"/>
            <a:ext cx="222295" cy="7282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ED560-AD64-786F-B68C-DD01114ABF1F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293388" y="4582097"/>
            <a:ext cx="494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347FBC-5301-1F41-E628-A4EEE8F080AE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>
            <a:off x="5600145" y="4582097"/>
            <a:ext cx="437834" cy="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DA78A4-8FDC-BA15-2B01-941D7C91D2E8}"/>
                  </a:ext>
                </a:extLst>
              </p:cNvPr>
              <p:cNvSpPr txBox="1"/>
              <p:nvPr/>
            </p:nvSpPr>
            <p:spPr>
              <a:xfrm>
                <a:off x="3150333" y="4288524"/>
                <a:ext cx="49802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DA78A4-8FDC-BA15-2B01-941D7C91D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333" y="4288524"/>
                <a:ext cx="498021" cy="281937"/>
              </a:xfrm>
              <a:prstGeom prst="rect">
                <a:avLst/>
              </a:prstGeom>
              <a:blipFill>
                <a:blip r:embed="rId15"/>
                <a:stretch>
                  <a:fillRect l="-6173" t="-4255" r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CFC1E2-8511-6772-3795-14CAE76DF8F1}"/>
                  </a:ext>
                </a:extLst>
              </p:cNvPr>
              <p:cNvSpPr txBox="1"/>
              <p:nvPr/>
            </p:nvSpPr>
            <p:spPr>
              <a:xfrm>
                <a:off x="5642824" y="4318243"/>
                <a:ext cx="433644" cy="289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CFC1E2-8511-6772-3795-14CAE76DF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824" y="4318243"/>
                <a:ext cx="433644" cy="289951"/>
              </a:xfrm>
              <a:prstGeom prst="rect">
                <a:avLst/>
              </a:prstGeom>
              <a:blipFill>
                <a:blip r:embed="rId16"/>
                <a:stretch>
                  <a:fillRect l="-7042" t="-6250" r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3B514C1-70CA-624E-7DF2-0555F02EBAFC}"/>
              </a:ext>
            </a:extLst>
          </p:cNvPr>
          <p:cNvSpPr/>
          <p:nvPr/>
        </p:nvSpPr>
        <p:spPr>
          <a:xfrm>
            <a:off x="3026303" y="5249392"/>
            <a:ext cx="3231056" cy="7282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Clark Transformation</a:t>
            </a:r>
          </a:p>
        </p:txBody>
      </p:sp>
      <p:pic>
        <p:nvPicPr>
          <p:cNvPr id="39" name="Picture 4" descr="tikz pgf - my first animate project times out - TeX - LaTeX Stack Exchange">
            <a:extLst>
              <a:ext uri="{FF2B5EF4-FFF2-40B4-BE49-F238E27FC236}">
                <a16:creationId xmlns:a16="http://schemas.microsoft.com/office/drawing/2014/main" id="{03D91CAE-D204-AD10-1B87-3A1615869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1" t="68851" b="2107"/>
          <a:stretch/>
        </p:blipFill>
        <p:spPr bwMode="auto">
          <a:xfrm>
            <a:off x="7115758" y="288367"/>
            <a:ext cx="3339128" cy="180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854AB4-B7E4-BD51-EE6E-3808683BDA61}"/>
                  </a:ext>
                </a:extLst>
              </p:cNvPr>
              <p:cNvSpPr txBox="1"/>
              <p:nvPr/>
            </p:nvSpPr>
            <p:spPr>
              <a:xfrm>
                <a:off x="3171206" y="4670126"/>
                <a:ext cx="445057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854AB4-B7E4-BD51-EE6E-3808683BD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206" y="4670126"/>
                <a:ext cx="445057" cy="281937"/>
              </a:xfrm>
              <a:prstGeom prst="rect">
                <a:avLst/>
              </a:prstGeom>
              <a:blipFill>
                <a:blip r:embed="rId17"/>
                <a:stretch>
                  <a:fillRect l="-12329" t="-4348" r="-547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0199A-198B-B627-6F69-4FE8CF34F5A4}"/>
                  </a:ext>
                </a:extLst>
              </p:cNvPr>
              <p:cNvSpPr txBox="1"/>
              <p:nvPr/>
            </p:nvSpPr>
            <p:spPr>
              <a:xfrm>
                <a:off x="5639296" y="4683617"/>
                <a:ext cx="380681" cy="289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0199A-198B-B627-6F69-4FE8CF34F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296" y="4683617"/>
                <a:ext cx="380681" cy="289951"/>
              </a:xfrm>
              <a:prstGeom prst="rect">
                <a:avLst/>
              </a:prstGeom>
              <a:blipFill>
                <a:blip r:embed="rId18"/>
                <a:stretch>
                  <a:fillRect l="-15873" t="-6250" r="-1111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B75175C-32CB-7D86-CA1B-15C3A03AD084}"/>
              </a:ext>
            </a:extLst>
          </p:cNvPr>
          <p:cNvSpPr/>
          <p:nvPr/>
        </p:nvSpPr>
        <p:spPr>
          <a:xfrm>
            <a:off x="8045428" y="2412120"/>
            <a:ext cx="1812754" cy="7282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 Matrix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1AF18E0-9D39-0A4B-6CB1-782EF53C25F9}"/>
              </a:ext>
            </a:extLst>
          </p:cNvPr>
          <p:cNvSpPr/>
          <p:nvPr/>
        </p:nvSpPr>
        <p:spPr>
          <a:xfrm>
            <a:off x="10296016" y="2412535"/>
            <a:ext cx="222295" cy="7282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6BEDE-F130-1B9B-7982-65057AEDF3C7}"/>
              </a:ext>
            </a:extLst>
          </p:cNvPr>
          <p:cNvCxnSpPr>
            <a:endCxn id="44" idx="1"/>
          </p:cNvCxnSpPr>
          <p:nvPr/>
        </p:nvCxnSpPr>
        <p:spPr>
          <a:xfrm>
            <a:off x="7551425" y="2776268"/>
            <a:ext cx="494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74210E-C9EB-6493-C0DF-FB3565EE90C8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9858182" y="2776268"/>
            <a:ext cx="437834" cy="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6DD3F7-BCA3-BA55-922E-5EB4E5DF5EDC}"/>
                  </a:ext>
                </a:extLst>
              </p:cNvPr>
              <p:cNvSpPr txBox="1"/>
              <p:nvPr/>
            </p:nvSpPr>
            <p:spPr>
              <a:xfrm>
                <a:off x="9900861" y="2512414"/>
                <a:ext cx="41440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6DD3F7-BCA3-BA55-922E-5EB4E5DF5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861" y="2512414"/>
                <a:ext cx="414409" cy="281937"/>
              </a:xfrm>
              <a:prstGeom prst="rect">
                <a:avLst/>
              </a:prstGeom>
              <a:blipFill>
                <a:blip r:embed="rId19"/>
                <a:stretch>
                  <a:fillRect l="-7353" t="-6522" r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1A8D5B-7F1F-9A57-8AE6-0D9068C7283D}"/>
                  </a:ext>
                </a:extLst>
              </p:cNvPr>
              <p:cNvSpPr txBox="1"/>
              <p:nvPr/>
            </p:nvSpPr>
            <p:spPr>
              <a:xfrm>
                <a:off x="9897333" y="2877788"/>
                <a:ext cx="361446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1A8D5B-7F1F-9A57-8AE6-0D9068C72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333" y="2877788"/>
                <a:ext cx="361446" cy="281937"/>
              </a:xfrm>
              <a:prstGeom prst="rect">
                <a:avLst/>
              </a:prstGeom>
              <a:blipFill>
                <a:blip r:embed="rId20"/>
                <a:stretch>
                  <a:fillRect l="-16949" t="-6522" r="-1016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80DA610-C19E-C26E-6B3A-A645E4627E50}"/>
                  </a:ext>
                </a:extLst>
              </p:cNvPr>
              <p:cNvSpPr txBox="1"/>
              <p:nvPr/>
            </p:nvSpPr>
            <p:spPr>
              <a:xfrm>
                <a:off x="7594904" y="2872988"/>
                <a:ext cx="380681" cy="289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80DA610-C19E-C26E-6B3A-A645E4627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904" y="2872988"/>
                <a:ext cx="380681" cy="289951"/>
              </a:xfrm>
              <a:prstGeom prst="rect">
                <a:avLst/>
              </a:prstGeom>
              <a:blipFill>
                <a:blip r:embed="rId21"/>
                <a:stretch>
                  <a:fillRect l="-16129" t="-6250" r="-1129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3722B9-95C7-D8B5-65F4-C88054D324A0}"/>
                  </a:ext>
                </a:extLst>
              </p:cNvPr>
              <p:cNvSpPr txBox="1"/>
              <p:nvPr/>
            </p:nvSpPr>
            <p:spPr>
              <a:xfrm>
                <a:off x="7607594" y="2412535"/>
                <a:ext cx="433644" cy="289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3722B9-95C7-D8B5-65F4-C88054D32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594" y="2412535"/>
                <a:ext cx="433644" cy="289951"/>
              </a:xfrm>
              <a:prstGeom prst="rect">
                <a:avLst/>
              </a:prstGeom>
              <a:blipFill>
                <a:blip r:embed="rId22"/>
                <a:stretch>
                  <a:fillRect l="-7042" t="-6383" r="-9859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1C3FAE0-6C2A-5BDA-F9EB-38873A28C514}"/>
              </a:ext>
            </a:extLst>
          </p:cNvPr>
          <p:cNvSpPr/>
          <p:nvPr/>
        </p:nvSpPr>
        <p:spPr>
          <a:xfrm>
            <a:off x="7035726" y="5343639"/>
            <a:ext cx="3231056" cy="7282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Park Transformation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9668C317-A5F6-0E28-CE6B-33FD9248069D}"/>
              </a:ext>
            </a:extLst>
          </p:cNvPr>
          <p:cNvSpPr/>
          <p:nvPr/>
        </p:nvSpPr>
        <p:spPr>
          <a:xfrm>
            <a:off x="8719125" y="2029931"/>
            <a:ext cx="465360" cy="3466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1A5B3A-7802-C823-8AB4-38D6884CEC65}"/>
              </a:ext>
            </a:extLst>
          </p:cNvPr>
          <p:cNvSpPr txBox="1"/>
          <p:nvPr/>
        </p:nvSpPr>
        <p:spPr>
          <a:xfrm>
            <a:off x="7785244" y="-22451"/>
            <a:ext cx="247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Equivalent DC System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DA7198-F076-0C65-C164-14E2AB3D5AC6}"/>
              </a:ext>
            </a:extLst>
          </p:cNvPr>
          <p:cNvSpPr txBox="1"/>
          <p:nvPr/>
        </p:nvSpPr>
        <p:spPr>
          <a:xfrm>
            <a:off x="3118772" y="975769"/>
            <a:ext cx="304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Phase Equivalent AC System</a:t>
            </a:r>
          </a:p>
        </p:txBody>
      </p:sp>
    </p:spTree>
    <p:extLst>
      <p:ext uri="{BB962C8B-B14F-4D97-AF65-F5344CB8AC3E}">
        <p14:creationId xmlns:p14="http://schemas.microsoft.com/office/powerpoint/2010/main" val="199611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6" grpId="0" animBg="1"/>
      <p:bldP spid="27" grpId="0" animBg="1"/>
      <p:bldP spid="36" grpId="0"/>
      <p:bldP spid="37" grpId="0"/>
      <p:bldP spid="38" grpId="0" animBg="1"/>
      <p:bldP spid="41" grpId="0"/>
      <p:bldP spid="43" grpId="0"/>
      <p:bldP spid="44" grpId="0" animBg="1"/>
      <p:bldP spid="49" grpId="0"/>
      <p:bldP spid="51" grpId="0"/>
      <p:bldP spid="60" grpId="0"/>
      <p:bldP spid="61" grpId="0"/>
      <p:bldP spid="62" grpId="0" animBg="1"/>
      <p:bldP spid="63" grpId="0" animBg="1"/>
      <p:bldP spid="64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6AA7-18EC-061D-3DE3-A7424872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79" y="387889"/>
            <a:ext cx="10515600" cy="838854"/>
          </a:xfrm>
        </p:spPr>
        <p:txBody>
          <a:bodyPr/>
          <a:lstStyle/>
          <a:p>
            <a:r>
              <a:rPr lang="en-US" dirty="0"/>
              <a:t>PMSM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EF351-D29E-31F3-59C7-7A5328F0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0BDCC-2DA5-CF78-EEF4-4EFB1565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BF6E8-CA48-9136-08C2-953369382C64}"/>
                  </a:ext>
                </a:extLst>
              </p:cNvPr>
              <p:cNvSpPr txBox="1"/>
              <p:nvPr/>
            </p:nvSpPr>
            <p:spPr>
              <a:xfrm>
                <a:off x="297677" y="3160633"/>
                <a:ext cx="3685431" cy="702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K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BF6E8-CA48-9136-08C2-953369382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77" y="3160633"/>
                <a:ext cx="3685431" cy="702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F885EC-3A4B-4F38-0944-0CD4E64711BD}"/>
                  </a:ext>
                </a:extLst>
              </p:cNvPr>
              <p:cNvSpPr txBox="1"/>
              <p:nvPr/>
            </p:nvSpPr>
            <p:spPr>
              <a:xfrm>
                <a:off x="409779" y="2495579"/>
                <a:ext cx="304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K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F885EC-3A4B-4F38-0944-0CD4E6471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79" y="2495579"/>
                <a:ext cx="3044428" cy="665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4202D-B2E8-CBF1-29CD-B7E98A8FD098}"/>
                  </a:ext>
                </a:extLst>
              </p:cNvPr>
              <p:cNvSpPr txBox="1"/>
              <p:nvPr/>
            </p:nvSpPr>
            <p:spPr>
              <a:xfrm>
                <a:off x="297677" y="3886201"/>
                <a:ext cx="3573329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PK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K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4202D-B2E8-CBF1-29CD-B7E98A8FD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77" y="3886201"/>
                <a:ext cx="3573329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1DAA9D-8AAF-3CED-0872-EB6DA96BB9D5}"/>
              </a:ext>
            </a:extLst>
          </p:cNvPr>
          <p:cNvSpPr/>
          <p:nvPr/>
        </p:nvSpPr>
        <p:spPr>
          <a:xfrm>
            <a:off x="409779" y="2343151"/>
            <a:ext cx="3461227" cy="228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D6A08C-3F6C-34F3-CB79-C128BBAE16EC}"/>
              </a:ext>
            </a:extLst>
          </p:cNvPr>
          <p:cNvSpPr txBox="1"/>
          <p:nvPr/>
        </p:nvSpPr>
        <p:spPr>
          <a:xfrm>
            <a:off x="1596012" y="1988262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Dynamics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F4D733-FE10-4CC6-585B-CB668F501D51}"/>
              </a:ext>
            </a:extLst>
          </p:cNvPr>
          <p:cNvSpPr/>
          <p:nvPr/>
        </p:nvSpPr>
        <p:spPr>
          <a:xfrm>
            <a:off x="4095210" y="895378"/>
            <a:ext cx="4851826" cy="48869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BAF6ED-118D-761B-0ED7-3339F2434831}"/>
                  </a:ext>
                </a:extLst>
              </p:cNvPr>
              <p:cNvSpPr txBox="1"/>
              <p:nvPr/>
            </p:nvSpPr>
            <p:spPr>
              <a:xfrm>
                <a:off x="4749876" y="2062049"/>
                <a:ext cx="2083647" cy="31117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K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BAF6ED-118D-761B-0ED7-3339F2434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876" y="2062049"/>
                <a:ext cx="2083647" cy="311175"/>
              </a:xfrm>
              <a:prstGeom prst="rect">
                <a:avLst/>
              </a:prstGeom>
              <a:blipFill>
                <a:blip r:embed="rId5"/>
                <a:stretch>
                  <a:fillRect l="-2035" b="-1698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CC96C5-3F74-7C79-30A1-B6A25AAFA653}"/>
                  </a:ext>
                </a:extLst>
              </p:cNvPr>
              <p:cNvSpPr txBox="1"/>
              <p:nvPr/>
            </p:nvSpPr>
            <p:spPr>
              <a:xfrm>
                <a:off x="4749876" y="2507676"/>
                <a:ext cx="2277162" cy="31117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PK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CC96C5-3F74-7C79-30A1-B6A25AAF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876" y="2507676"/>
                <a:ext cx="2277162" cy="311175"/>
              </a:xfrm>
              <a:prstGeom prst="rect">
                <a:avLst/>
              </a:prstGeom>
              <a:blipFill>
                <a:blip r:embed="rId6"/>
                <a:stretch>
                  <a:fillRect l="-798" b="-1698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F9B2145-487E-5D1C-2A74-D82A9CC310C3}"/>
              </a:ext>
            </a:extLst>
          </p:cNvPr>
          <p:cNvSpPr txBox="1"/>
          <p:nvPr/>
        </p:nvSpPr>
        <p:spPr>
          <a:xfrm>
            <a:off x="6915853" y="2003892"/>
            <a:ext cx="18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Current constraint</a:t>
            </a:r>
            <a:endParaRPr lang="en-PK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4BDBDE-C497-A122-4765-F34426675547}"/>
              </a:ext>
            </a:extLst>
          </p:cNvPr>
          <p:cNvSpPr txBox="1"/>
          <p:nvPr/>
        </p:nvSpPr>
        <p:spPr>
          <a:xfrm>
            <a:off x="7066520" y="2475630"/>
            <a:ext cx="1880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Voltage constraint</a:t>
            </a:r>
            <a:endParaRPr lang="en-PK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CBDDF4-0137-FA41-F3A4-1CAEC59B4876}"/>
                  </a:ext>
                </a:extLst>
              </p:cNvPr>
              <p:cNvSpPr txBox="1"/>
              <p:nvPr/>
            </p:nvSpPr>
            <p:spPr>
              <a:xfrm>
                <a:off x="4325263" y="1559394"/>
                <a:ext cx="13051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  <a:endParaRPr lang="en-PK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CBDDF4-0137-FA41-F3A4-1CAEC59B4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263" y="1559394"/>
                <a:ext cx="1305191" cy="369332"/>
              </a:xfrm>
              <a:prstGeom prst="rect">
                <a:avLst/>
              </a:prstGeom>
              <a:blipFill>
                <a:blip r:embed="rId7"/>
                <a:stretch>
                  <a:fillRect l="-42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F948B77-9CF4-6A08-E45C-731382034BB9}"/>
              </a:ext>
            </a:extLst>
          </p:cNvPr>
          <p:cNvSpPr txBox="1"/>
          <p:nvPr/>
        </p:nvSpPr>
        <p:spPr>
          <a:xfrm>
            <a:off x="5669541" y="525033"/>
            <a:ext cx="186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Controller (MTPA)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60C09C-BD7C-E582-0786-EA462FDD08A1}"/>
                  </a:ext>
                </a:extLst>
              </p:cNvPr>
              <p:cNvSpPr txBox="1"/>
              <p:nvPr/>
            </p:nvSpPr>
            <p:spPr>
              <a:xfrm>
                <a:off x="4174466" y="3567606"/>
                <a:ext cx="16481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Given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  <a:endParaRPr lang="en-P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60C09C-BD7C-E582-0786-EA462FDD0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66" y="3567606"/>
                <a:ext cx="1648150" cy="369332"/>
              </a:xfrm>
              <a:prstGeom prst="rect">
                <a:avLst/>
              </a:prstGeom>
              <a:blipFill>
                <a:blip r:embed="rId8"/>
                <a:stretch>
                  <a:fillRect l="-33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C64F0-5A5A-0B56-0EDC-8560A8AF0AEB}"/>
              </a:ext>
            </a:extLst>
          </p:cNvPr>
          <p:cNvCxnSpPr>
            <a:cxnSpLocks/>
          </p:cNvCxnSpPr>
          <p:nvPr/>
        </p:nvCxnSpPr>
        <p:spPr>
          <a:xfrm>
            <a:off x="4095209" y="1552749"/>
            <a:ext cx="485182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CCB846-7197-EB52-2AE6-71AE1278A1C2}"/>
                  </a:ext>
                </a:extLst>
              </p:cNvPr>
              <p:cNvSpPr txBox="1"/>
              <p:nvPr/>
            </p:nvSpPr>
            <p:spPr>
              <a:xfrm>
                <a:off x="5070540" y="1145767"/>
                <a:ext cx="3525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Global Constraint (for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values 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CCB846-7197-EB52-2AE6-71AE1278A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40" y="1145767"/>
                <a:ext cx="3525965" cy="369332"/>
              </a:xfrm>
              <a:prstGeom prst="rect">
                <a:avLst/>
              </a:prstGeom>
              <a:blipFill>
                <a:blip r:embed="rId9"/>
                <a:stretch>
                  <a:fillRect l="-1557" t="-9836" r="-51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2669F2-6023-D2FD-D10B-3E0E8C1B192B}"/>
              </a:ext>
            </a:extLst>
          </p:cNvPr>
          <p:cNvCxnSpPr>
            <a:cxnSpLocks/>
          </p:cNvCxnSpPr>
          <p:nvPr/>
        </p:nvCxnSpPr>
        <p:spPr>
          <a:xfrm>
            <a:off x="4095209" y="3464290"/>
            <a:ext cx="485182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753F8E-5037-BD0D-A52A-B72FCE46C7FC}"/>
              </a:ext>
            </a:extLst>
          </p:cNvPr>
          <p:cNvCxnSpPr>
            <a:cxnSpLocks/>
          </p:cNvCxnSpPr>
          <p:nvPr/>
        </p:nvCxnSpPr>
        <p:spPr>
          <a:xfrm>
            <a:off x="4120265" y="3024189"/>
            <a:ext cx="4826770" cy="250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CB0FB5-2AF3-487C-1A7F-DF2578BD954C}"/>
                  </a:ext>
                </a:extLst>
              </p:cNvPr>
              <p:cNvSpPr txBox="1"/>
              <p:nvPr/>
            </p:nvSpPr>
            <p:spPr>
              <a:xfrm>
                <a:off x="5023097" y="3049275"/>
                <a:ext cx="3849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Local Constraint (for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value 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CB0FB5-2AF3-487C-1A7F-DF2578BD9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097" y="3049275"/>
                <a:ext cx="3849131" cy="369332"/>
              </a:xfrm>
              <a:prstGeom prst="rect">
                <a:avLst/>
              </a:prstGeom>
              <a:blipFill>
                <a:blip r:embed="rId10"/>
                <a:stretch>
                  <a:fillRect l="-142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B98A3CA-1C3C-575B-A7F6-AD4F5807F987}"/>
                  </a:ext>
                </a:extLst>
              </p:cNvPr>
              <p:cNvSpPr txBox="1"/>
              <p:nvPr/>
            </p:nvSpPr>
            <p:spPr>
              <a:xfrm>
                <a:off x="5302116" y="3738184"/>
                <a:ext cx="1493631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B98A3CA-1C3C-575B-A7F6-AD4F5807F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116" y="3738184"/>
                <a:ext cx="1493631" cy="665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6D029E-F122-270C-CA78-A1038D33CD9F}"/>
                  </a:ext>
                </a:extLst>
              </p:cNvPr>
              <p:cNvSpPr txBox="1"/>
              <p:nvPr/>
            </p:nvSpPr>
            <p:spPr>
              <a:xfrm>
                <a:off x="7291725" y="3602325"/>
                <a:ext cx="1515543" cy="1019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6D029E-F122-270C-CA78-A1038D33C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725" y="3602325"/>
                <a:ext cx="1515543" cy="10191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1270EA-A501-91CA-A3D2-3C242BA7656E}"/>
              </a:ext>
            </a:extLst>
          </p:cNvPr>
          <p:cNvCxnSpPr>
            <a:cxnSpLocks/>
          </p:cNvCxnSpPr>
          <p:nvPr/>
        </p:nvCxnSpPr>
        <p:spPr>
          <a:xfrm flipV="1">
            <a:off x="4108232" y="4990782"/>
            <a:ext cx="4838803" cy="953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4A6A44-8782-3370-E081-D248D10E7F88}"/>
              </a:ext>
            </a:extLst>
          </p:cNvPr>
          <p:cNvCxnSpPr>
            <a:cxnSpLocks/>
          </p:cNvCxnSpPr>
          <p:nvPr/>
        </p:nvCxnSpPr>
        <p:spPr>
          <a:xfrm>
            <a:off x="4117798" y="4629151"/>
            <a:ext cx="482923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C84210B-82FA-CE0D-B7F7-60BEF2A2F19A}"/>
              </a:ext>
            </a:extLst>
          </p:cNvPr>
          <p:cNvSpPr txBox="1"/>
          <p:nvPr/>
        </p:nvSpPr>
        <p:spPr>
          <a:xfrm>
            <a:off x="5542210" y="4621450"/>
            <a:ext cx="19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Trajectory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BEBDF42-BAFF-ABA8-4AA9-14B9A838A317}"/>
                  </a:ext>
                </a:extLst>
              </p:cNvPr>
              <p:cNvSpPr txBox="1"/>
              <p:nvPr/>
            </p:nvSpPr>
            <p:spPr>
              <a:xfrm>
                <a:off x="5578032" y="5033977"/>
                <a:ext cx="1886179" cy="695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BEBDF42-BAFF-ABA8-4AA9-14B9A838A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32" y="5033977"/>
                <a:ext cx="1886179" cy="6955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3608E4-F7DB-6084-70CB-C64F39BFD696}"/>
                  </a:ext>
                </a:extLst>
              </p:cNvPr>
              <p:cNvSpPr txBox="1"/>
              <p:nvPr/>
            </p:nvSpPr>
            <p:spPr>
              <a:xfrm>
                <a:off x="465830" y="4806116"/>
                <a:ext cx="35733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provides the quick solution for the control, but it is not optimal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3608E4-F7DB-6084-70CB-C64F39BFD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30" y="4806116"/>
                <a:ext cx="3573329" cy="646331"/>
              </a:xfrm>
              <a:prstGeom prst="rect">
                <a:avLst/>
              </a:prstGeom>
              <a:blipFill>
                <a:blip r:embed="rId14"/>
                <a:stretch>
                  <a:fillRect l="-136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B73D835A-062E-D96E-0F4E-E67784652E75}"/>
              </a:ext>
            </a:extLst>
          </p:cNvPr>
          <p:cNvSpPr txBox="1"/>
          <p:nvPr/>
        </p:nvSpPr>
        <p:spPr>
          <a:xfrm>
            <a:off x="422774" y="1022102"/>
            <a:ext cx="35733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the EV application, PMSM control should provide torque efficiently</a:t>
            </a:r>
          </a:p>
        </p:txBody>
      </p:sp>
      <p:pic>
        <p:nvPicPr>
          <p:cNvPr id="58" name="Picture 57" descr="A diagram of a graph&#10;&#10;AI-generated content may be incorrect.">
            <a:extLst>
              <a:ext uri="{FF2B5EF4-FFF2-40B4-BE49-F238E27FC236}">
                <a16:creationId xmlns:a16="http://schemas.microsoft.com/office/drawing/2014/main" id="{0CE2FD13-B54A-6D82-B19B-C115BE6F23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086" y="918076"/>
            <a:ext cx="3050595" cy="2287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C19FA-0FC6-A3D6-5B8F-7A079BA884AE}"/>
                  </a:ext>
                </a:extLst>
              </p:cNvPr>
              <p:cNvSpPr txBox="1"/>
              <p:nvPr/>
            </p:nvSpPr>
            <p:spPr>
              <a:xfrm>
                <a:off x="9046142" y="3286036"/>
                <a:ext cx="2848181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Deviation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increases as the requested torque increases.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It shows that values PMSM parameter values are essential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FC19FA-0FC6-A3D6-5B8F-7A079BA88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142" y="3286036"/>
                <a:ext cx="2848181" cy="2031325"/>
              </a:xfrm>
              <a:prstGeom prst="rect">
                <a:avLst/>
              </a:prstGeom>
              <a:blipFill>
                <a:blip r:embed="rId16"/>
                <a:stretch>
                  <a:fillRect l="-1927" t="-1502" r="-1071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43B4476-5D0F-D25D-88A9-A03053EE7A96}"/>
                  </a:ext>
                </a:extLst>
              </p:cNvPr>
              <p:cNvSpPr txBox="1"/>
              <p:nvPr/>
            </p:nvSpPr>
            <p:spPr>
              <a:xfrm>
                <a:off x="8596505" y="275552"/>
                <a:ext cx="3457176" cy="66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0551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>
                        <a:lumMod val="50000"/>
                      </a:schemeClr>
                    </a:solidFill>
                  </a:rPr>
                  <a:t>Shows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trajectory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dirty="0"/>
                  <a:t>shows MTPA trajectory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43B4476-5D0F-D25D-88A9-A03053EE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505" y="275552"/>
                <a:ext cx="3457176" cy="669992"/>
              </a:xfrm>
              <a:prstGeom prst="rect">
                <a:avLst/>
              </a:prstGeom>
              <a:blipFill>
                <a:blip r:embed="rId17"/>
                <a:stretch>
                  <a:fillRect l="-1411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05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6" grpId="0"/>
      <p:bldP spid="29" grpId="0"/>
      <p:bldP spid="34" grpId="0"/>
      <p:bldP spid="39" grpId="0"/>
      <p:bldP spid="43" grpId="0"/>
      <p:bldP spid="49" grpId="0"/>
      <p:bldP spid="55" grpId="0"/>
      <p:bldP spid="59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AC7C-0B04-A02A-5839-7C110445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Observability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C088-FAFD-18EC-3962-7C7066E3F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68" y="1973895"/>
            <a:ext cx="10515600" cy="5455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the given dynamic system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45D87-07DF-C892-935E-5FD37DDD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6558B-3FB8-EA82-153C-A68A2B7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1C8EEB-E79C-870F-411A-2692D76B5097}"/>
                  </a:ext>
                </a:extLst>
              </p:cNvPr>
              <p:cNvSpPr txBox="1"/>
              <p:nvPr/>
            </p:nvSpPr>
            <p:spPr>
              <a:xfrm>
                <a:off x="3026221" y="5457013"/>
                <a:ext cx="4319772" cy="327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  <m:r>
                        <a:rPr lang="en-US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1C8EEB-E79C-870F-411A-2692D76B5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221" y="5457013"/>
                <a:ext cx="4319772" cy="327590"/>
              </a:xfrm>
              <a:prstGeom prst="rect">
                <a:avLst/>
              </a:prstGeom>
              <a:blipFill>
                <a:blip r:embed="rId2"/>
                <a:stretch>
                  <a:fillRect l="-705" r="-1551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EC201D-A235-0439-C126-333F89FA3A4B}"/>
                  </a:ext>
                </a:extLst>
              </p:cNvPr>
              <p:cNvSpPr txBox="1"/>
              <p:nvPr/>
            </p:nvSpPr>
            <p:spPr>
              <a:xfrm>
                <a:off x="516667" y="3113600"/>
                <a:ext cx="11158666" cy="10322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/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vector of state variables, u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input vector, y is output vector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are state and output functions, respectively. </a:t>
                </a:r>
              </a:p>
              <a:p>
                <a:r>
                  <a:rPr lang="en-US" dirty="0"/>
                  <a:t>The theory of observability says, the vector of state variables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observable if the matrix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is full rank.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EC201D-A235-0439-C126-333F89FA3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7" y="3113600"/>
                <a:ext cx="11158666" cy="1032226"/>
              </a:xfrm>
              <a:prstGeom prst="rect">
                <a:avLst/>
              </a:prstGeom>
              <a:blipFill>
                <a:blip r:embed="rId3"/>
                <a:stretch>
                  <a:fillRect l="-601" t="-11243" r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00BA73-A217-6947-C2A9-98C231F4DCC5}"/>
                  </a:ext>
                </a:extLst>
              </p:cNvPr>
              <p:cNvSpPr txBox="1"/>
              <p:nvPr/>
            </p:nvSpPr>
            <p:spPr>
              <a:xfrm>
                <a:off x="4132846" y="4099712"/>
                <a:ext cx="16482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00BA73-A217-6947-C2A9-98C231F4D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846" y="4099712"/>
                <a:ext cx="16482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4447FF-B135-E9D5-C0F0-6208A31B62C2}"/>
                  </a:ext>
                </a:extLst>
              </p:cNvPr>
              <p:cNvSpPr txBox="1"/>
              <p:nvPr/>
            </p:nvSpPr>
            <p:spPr>
              <a:xfrm>
                <a:off x="4132846" y="2548218"/>
                <a:ext cx="259280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4447FF-B135-E9D5-C0F0-6208A31B6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846" y="2548218"/>
                <a:ext cx="259280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A0A3BA8-E0F5-AE22-693A-A1CD6BAA14A5}"/>
              </a:ext>
            </a:extLst>
          </p:cNvPr>
          <p:cNvSpPr txBox="1"/>
          <p:nvPr/>
        </p:nvSpPr>
        <p:spPr>
          <a:xfrm>
            <a:off x="597568" y="4475765"/>
            <a:ext cx="81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BDB72C-0DFD-C76A-853F-E9FBEF03E9E8}"/>
                  </a:ext>
                </a:extLst>
              </p:cNvPr>
              <p:cNvSpPr txBox="1"/>
              <p:nvPr/>
            </p:nvSpPr>
            <p:spPr>
              <a:xfrm>
                <a:off x="2139110" y="4817310"/>
                <a:ext cx="6093994" cy="617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BDB72C-0DFD-C76A-853F-E9FBEF03E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10" y="4817310"/>
                <a:ext cx="6093994" cy="617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BD85F5-6FB1-B31C-1F1B-2825D319BCDC}"/>
                  </a:ext>
                </a:extLst>
              </p:cNvPr>
              <p:cNvSpPr txBox="1"/>
              <p:nvPr/>
            </p:nvSpPr>
            <p:spPr>
              <a:xfrm>
                <a:off x="396873" y="5786233"/>
                <a:ext cx="10900876" cy="421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refers to the kth order Lie derivative of output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BD85F5-6FB1-B31C-1F1B-2825D319B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3" y="5786233"/>
                <a:ext cx="10900876" cy="421526"/>
              </a:xfrm>
              <a:prstGeom prst="rect">
                <a:avLst/>
              </a:prstGeom>
              <a:blipFill>
                <a:blip r:embed="rId7"/>
                <a:stretch>
                  <a:fillRect t="-144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63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7956-FEB9-8BC2-A241-4A48DEF5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81" y="354188"/>
            <a:ext cx="10515600" cy="838854"/>
          </a:xfrm>
        </p:spPr>
        <p:txBody>
          <a:bodyPr/>
          <a:lstStyle/>
          <a:p>
            <a:r>
              <a:rPr lang="en-US" dirty="0"/>
              <a:t>Parameter Observability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FC06B-CBA4-F0C2-68D1-C9DB7CEB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B3125-7DC3-6FC6-65BF-060947B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B60D88-460C-358C-0909-B15111DFFE49}"/>
                  </a:ext>
                </a:extLst>
              </p:cNvPr>
              <p:cNvSpPr txBox="1"/>
              <p:nvPr/>
            </p:nvSpPr>
            <p:spPr>
              <a:xfrm>
                <a:off x="333773" y="2054229"/>
                <a:ext cx="4514954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K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PK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K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K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B60D88-460C-358C-0909-B15111DFF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3" y="2054229"/>
                <a:ext cx="4514954" cy="713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23E2B0-5BE2-E029-5C60-D72F768576C0}"/>
                  </a:ext>
                </a:extLst>
              </p:cNvPr>
              <p:cNvSpPr txBox="1"/>
              <p:nvPr/>
            </p:nvSpPr>
            <p:spPr>
              <a:xfrm>
                <a:off x="333773" y="1389175"/>
                <a:ext cx="3044428" cy="665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K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PK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PK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K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K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23E2B0-5BE2-E029-5C60-D72F76857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3" y="1389175"/>
                <a:ext cx="3044428" cy="665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9414C7-92B8-120B-07DB-4F33D0D89AD4}"/>
                  </a:ext>
                </a:extLst>
              </p:cNvPr>
              <p:cNvSpPr txBox="1"/>
              <p:nvPr/>
            </p:nvSpPr>
            <p:spPr>
              <a:xfrm>
                <a:off x="650411" y="2768079"/>
                <a:ext cx="3685431" cy="507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PK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PK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PK" i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0,</m:t>
                    </m:r>
                    <m:f>
                      <m:fPr>
                        <m:ctrlPr>
                          <a:rPr lang="en-PK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r>
                          <a:rPr lang="en-PK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PK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</a:t>
                </a:r>
                <a:r>
                  <a:rPr lang="en-PK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K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PK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PK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</a:t>
                </a:r>
                <a:r>
                  <a:rPr lang="en-PK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K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PK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PK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P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9414C7-92B8-120B-07DB-4F33D0D89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1" y="2768079"/>
                <a:ext cx="3685431" cy="507511"/>
              </a:xfrm>
              <a:prstGeom prst="rect">
                <a:avLst/>
              </a:prstGeom>
              <a:blipFill>
                <a:blip r:embed="rId4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EAD47C-D5F8-BC95-9759-790965294EB0}"/>
                  </a:ext>
                </a:extLst>
              </p:cNvPr>
              <p:cNvSpPr txBox="1"/>
              <p:nvPr/>
            </p:nvSpPr>
            <p:spPr>
              <a:xfrm>
                <a:off x="488281" y="3758154"/>
                <a:ext cx="2778794" cy="465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EAD47C-D5F8-BC95-9759-790965294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1" y="3758154"/>
                <a:ext cx="2778794" cy="465320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8D800E-9B4F-0BFF-EA79-02106B664862}"/>
                  </a:ext>
                </a:extLst>
              </p:cNvPr>
              <p:cNvSpPr txBox="1"/>
              <p:nvPr/>
            </p:nvSpPr>
            <p:spPr>
              <a:xfrm>
                <a:off x="231106" y="4197153"/>
                <a:ext cx="1921544" cy="465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8D800E-9B4F-0BFF-EA79-02106B664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6" y="4197153"/>
                <a:ext cx="1921544" cy="465320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772264-4D64-7EAD-46AB-8143242F1F95}"/>
                  </a:ext>
                </a:extLst>
              </p:cNvPr>
              <p:cNvSpPr txBox="1"/>
              <p:nvPr/>
            </p:nvSpPr>
            <p:spPr>
              <a:xfrm>
                <a:off x="1740819" y="4197153"/>
                <a:ext cx="1921544" cy="465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772264-4D64-7EAD-46AB-8143242F1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819" y="4197153"/>
                <a:ext cx="1921544" cy="465320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C833EC-44FE-56F9-E899-5F784EBC317C}"/>
                  </a:ext>
                </a:extLst>
              </p:cNvPr>
              <p:cNvSpPr txBox="1"/>
              <p:nvPr/>
            </p:nvSpPr>
            <p:spPr>
              <a:xfrm>
                <a:off x="0" y="4768336"/>
                <a:ext cx="2896853" cy="1300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K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PK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PK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C833EC-44FE-56F9-E899-5F784EBC3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68336"/>
                <a:ext cx="2896853" cy="13003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858FC6-0A81-8C1C-452E-4043F47E9E5F}"/>
                  </a:ext>
                </a:extLst>
              </p:cNvPr>
              <p:cNvSpPr txBox="1"/>
              <p:nvPr/>
            </p:nvSpPr>
            <p:spPr>
              <a:xfrm>
                <a:off x="3154028" y="3680430"/>
                <a:ext cx="4735178" cy="2101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PK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PK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PK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PK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PK" i="1">
                                            <a:solidFill>
                                              <a:schemeClr val="tx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K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PK" i="1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858FC6-0A81-8C1C-452E-4043F47E9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028" y="3680430"/>
                <a:ext cx="4735178" cy="21018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0577474-8B7B-A805-695A-B92BD48954C7}"/>
              </a:ext>
            </a:extLst>
          </p:cNvPr>
          <p:cNvSpPr/>
          <p:nvPr/>
        </p:nvSpPr>
        <p:spPr>
          <a:xfrm>
            <a:off x="488281" y="1209675"/>
            <a:ext cx="4188494" cy="20659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2A1087-31B7-EA40-E473-0EB468B270FD}"/>
              </a:ext>
            </a:extLst>
          </p:cNvPr>
          <p:cNvSpPr/>
          <p:nvPr/>
        </p:nvSpPr>
        <p:spPr>
          <a:xfrm>
            <a:off x="378325" y="3558429"/>
            <a:ext cx="7746500" cy="251026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C47808-3A18-E232-F6DA-DE5270E21778}"/>
              </a:ext>
            </a:extLst>
          </p:cNvPr>
          <p:cNvSpPr/>
          <p:nvPr/>
        </p:nvSpPr>
        <p:spPr>
          <a:xfrm>
            <a:off x="7343275" y="978389"/>
            <a:ext cx="4188494" cy="20659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AF9A7D-B46C-45CC-1AEC-9FA4E4C9D6D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14"/>
          <a:stretch/>
        </p:blipFill>
        <p:spPr>
          <a:xfrm>
            <a:off x="7426494" y="1373171"/>
            <a:ext cx="4095750" cy="12763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E6209B1-02CF-A439-3792-C270B3C5CB77}"/>
              </a:ext>
            </a:extLst>
          </p:cNvPr>
          <p:cNvSpPr txBox="1"/>
          <p:nvPr/>
        </p:nvSpPr>
        <p:spPr>
          <a:xfrm>
            <a:off x="1441154" y="847584"/>
            <a:ext cx="18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Dynamics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46CDB8-1AA6-BC66-B4AC-710B07A46DEA}"/>
              </a:ext>
            </a:extLst>
          </p:cNvPr>
          <p:cNvSpPr txBox="1"/>
          <p:nvPr/>
        </p:nvSpPr>
        <p:spPr>
          <a:xfrm>
            <a:off x="3431780" y="3209358"/>
            <a:ext cx="214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Space Function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269549-F023-A4BF-44A4-A64B74B109C7}"/>
              </a:ext>
            </a:extLst>
          </p:cNvPr>
          <p:cNvSpPr txBox="1"/>
          <p:nvPr/>
        </p:nvSpPr>
        <p:spPr>
          <a:xfrm>
            <a:off x="8506269" y="674380"/>
            <a:ext cx="208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Observability Matrix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7F89E9-6C52-8532-C6ED-062A644771AE}"/>
              </a:ext>
            </a:extLst>
          </p:cNvPr>
          <p:cNvSpPr txBox="1"/>
          <p:nvPr/>
        </p:nvSpPr>
        <p:spPr>
          <a:xfrm>
            <a:off x="8341021" y="3174924"/>
            <a:ext cx="34385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can be found that O is not full-rank because the second column and the fourth are linearly dependent. it shows that in the steady state; the parameters are not fully observable on the account of rank deficiency.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D4BD890-2554-C071-CF28-1E1118300A91}"/>
              </a:ext>
            </a:extLst>
          </p:cNvPr>
          <p:cNvSpPr/>
          <p:nvPr/>
        </p:nvSpPr>
        <p:spPr>
          <a:xfrm>
            <a:off x="8336495" y="5387072"/>
            <a:ext cx="3185749" cy="4925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 the EM dynamics is way forward to estimate parameters</a:t>
            </a:r>
            <a:endParaRPr lang="en-PK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2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28" grpId="0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3F54-2BAB-FE42-19FA-365BDC85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41" y="409170"/>
            <a:ext cx="10515600" cy="838854"/>
          </a:xfrm>
        </p:spPr>
        <p:txBody>
          <a:bodyPr/>
          <a:lstStyle/>
          <a:p>
            <a:r>
              <a:rPr lang="en-US"/>
              <a:t>Literature Survey</a:t>
            </a:r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C192F-C7B7-F0B4-265F-EA47DC94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DE470-8D7E-99EE-F723-03C350B3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E3BDEB-00DA-653A-00E3-3380C2DFA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73090"/>
              </p:ext>
            </p:extLst>
          </p:nvPr>
        </p:nvGraphicFramePr>
        <p:xfrm>
          <a:off x="396873" y="1017607"/>
          <a:ext cx="11175168" cy="5198090"/>
        </p:xfrm>
        <a:graphic>
          <a:graphicData uri="http://schemas.openxmlformats.org/drawingml/2006/table">
            <a:tbl>
              <a:tblPr/>
              <a:tblGrid>
                <a:gridCol w="2793792">
                  <a:extLst>
                    <a:ext uri="{9D8B030D-6E8A-4147-A177-3AD203B41FA5}">
                      <a16:colId xmlns:a16="http://schemas.microsoft.com/office/drawing/2014/main" val="887151017"/>
                    </a:ext>
                  </a:extLst>
                </a:gridCol>
                <a:gridCol w="2793792">
                  <a:extLst>
                    <a:ext uri="{9D8B030D-6E8A-4147-A177-3AD203B41FA5}">
                      <a16:colId xmlns:a16="http://schemas.microsoft.com/office/drawing/2014/main" val="2635476206"/>
                    </a:ext>
                  </a:extLst>
                </a:gridCol>
                <a:gridCol w="2793792">
                  <a:extLst>
                    <a:ext uri="{9D8B030D-6E8A-4147-A177-3AD203B41FA5}">
                      <a16:colId xmlns:a16="http://schemas.microsoft.com/office/drawing/2014/main" val="382144712"/>
                    </a:ext>
                  </a:extLst>
                </a:gridCol>
                <a:gridCol w="2793792">
                  <a:extLst>
                    <a:ext uri="{9D8B030D-6E8A-4147-A177-3AD203B41FA5}">
                      <a16:colId xmlns:a16="http://schemas.microsoft.com/office/drawing/2014/main" val="671737591"/>
                    </a:ext>
                  </a:extLst>
                </a:gridCol>
              </a:tblGrid>
              <a:tr h="295911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C00000"/>
                          </a:solidFill>
                        </a:rPr>
                        <a:t>Technique</a:t>
                      </a:r>
                      <a:endParaRPr lang="en-US" sz="1800">
                        <a:solidFill>
                          <a:srgbClr val="C00000"/>
                        </a:solidFill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C00000"/>
                          </a:solidFill>
                        </a:rPr>
                        <a:t>Description</a:t>
                      </a:r>
                      <a:endParaRPr lang="en-US" sz="1800">
                        <a:solidFill>
                          <a:srgbClr val="C00000"/>
                        </a:solidFill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C00000"/>
                          </a:solidFill>
                        </a:rPr>
                        <a:t>Parameters Estimated</a:t>
                      </a:r>
                      <a:endParaRPr lang="en-US" sz="1800">
                        <a:solidFill>
                          <a:srgbClr val="C00000"/>
                        </a:solidFill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C00000"/>
                          </a:solidFill>
                        </a:rPr>
                        <a:t>Drawbacks</a:t>
                      </a:r>
                      <a:endParaRPr lang="en-US" sz="1800">
                        <a:solidFill>
                          <a:srgbClr val="C00000"/>
                        </a:solidFill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949589"/>
                  </a:ext>
                </a:extLst>
              </a:tr>
              <a:tr h="804924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</a:rPr>
                        <a:t>Offline Testing (Standstill Tests)</a:t>
                      </a:r>
                      <a:endParaRPr lang="en-US" sz="1800">
                        <a:solidFill>
                          <a:srgbClr val="C00000"/>
                        </a:solidFill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Uses resistance measurement, back-EMF test, and locked-rotor test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Rs, Ld, Lq, </a:t>
                      </a:r>
                      <a:r>
                        <a:rPr lang="el-GR" sz="1800"/>
                        <a:t>λ</a:t>
                      </a:r>
                      <a:r>
                        <a:rPr lang="en-US" sz="1800"/>
                        <a:t>m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Time-consuming, needs standstill, not suitable for online estimation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269243"/>
                  </a:ext>
                </a:extLst>
              </a:tr>
              <a:tr h="804924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</a:rPr>
                        <a:t>Recursive Least Squares (RLS)</a:t>
                      </a:r>
                      <a:endParaRPr lang="en-US" sz="1800">
                        <a:solidFill>
                          <a:srgbClr val="C00000"/>
                        </a:solidFill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Real-time estimation using input-output data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Rs, Ld, Lq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May diverge with noise or parameter drift, not physics-informed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670023"/>
                  </a:ext>
                </a:extLst>
              </a:tr>
              <a:tr h="550417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</a:rPr>
                        <a:t>Impedance Spectroscopy</a:t>
                      </a:r>
                      <a:endParaRPr lang="en-US" sz="1800">
                        <a:solidFill>
                          <a:srgbClr val="C00000"/>
                        </a:solidFill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Frequency-swept tests to obtain impedance vs. frequency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Ld, Lq, Rs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Requires expensive equipment, offline only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082474"/>
                  </a:ext>
                </a:extLst>
              </a:tr>
              <a:tr h="804924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</a:rPr>
                        <a:t>High-Frequency Signal Injection</a:t>
                      </a:r>
                      <a:endParaRPr lang="en-US" sz="1800">
                        <a:solidFill>
                          <a:srgbClr val="C00000"/>
                        </a:solidFill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Injects HF voltage and analyzes current response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Ld, Lq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Affects normal operation, not always accurate in non salient machines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817579"/>
                  </a:ext>
                </a:extLst>
              </a:tr>
              <a:tr h="804924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</a:rPr>
                        <a:t>Fuzzy Logic / Neural Networks</a:t>
                      </a:r>
                      <a:endParaRPr lang="en-US" sz="1800">
                        <a:solidFill>
                          <a:srgbClr val="C00000"/>
                        </a:solidFill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Uses AI-based models trained on data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Rs, Ld, Lq, </a:t>
                      </a:r>
                      <a:r>
                        <a:rPr lang="el-GR" sz="1800"/>
                        <a:t>λ</a:t>
                      </a:r>
                      <a:r>
                        <a:rPr lang="en-US" sz="1800"/>
                        <a:t>m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Needs large training data, poor generalization, lacks physical interpretability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041814"/>
                  </a:ext>
                </a:extLst>
              </a:tr>
              <a:tr h="550417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C00000"/>
                          </a:solidFill>
                        </a:rPr>
                        <a:t>Finite Element Analysis (FEA)</a:t>
                      </a:r>
                      <a:endParaRPr lang="en-US" sz="1800">
                        <a:solidFill>
                          <a:srgbClr val="C00000"/>
                        </a:solidFill>
                      </a:endParaRP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Simulates electromagnetic behavior of motor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Ld, Lq, </a:t>
                      </a:r>
                      <a:r>
                        <a:rPr lang="el-GR" sz="1800"/>
                        <a:t>λ</a:t>
                      </a:r>
                      <a:r>
                        <a:rPr lang="en-US" sz="1800"/>
                        <a:t>m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Computationally expensive, not suitable for online use</a:t>
                      </a:r>
                    </a:p>
                  </a:txBody>
                  <a:tcPr marL="37191" marR="37191" marT="18595" marB="185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04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575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1899-9972-A4D0-EE20-29FC3B55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2" y="881302"/>
            <a:ext cx="10515600" cy="838854"/>
          </a:xfrm>
        </p:spPr>
        <p:txBody>
          <a:bodyPr/>
          <a:lstStyle/>
          <a:p>
            <a:r>
              <a:rPr lang="en-US" dirty="0"/>
              <a:t>Proposed Method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2C79E-D16B-E603-7DFF-C2286F1C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CEC3D-7D21-7B1F-E196-705F99E9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FD01B2-C98F-649A-70EF-90133422AF6A}"/>
                  </a:ext>
                </a:extLst>
              </p:cNvPr>
              <p:cNvSpPr txBox="1"/>
              <p:nvPr/>
            </p:nvSpPr>
            <p:spPr>
              <a:xfrm>
                <a:off x="334451" y="2626777"/>
                <a:ext cx="3911203" cy="625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f>
                        <m:fPr>
                          <m:ctrlPr>
                            <a:rPr lang="en-PK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K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K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FD01B2-C98F-649A-70EF-90133422A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51" y="2626777"/>
                <a:ext cx="3911203" cy="6252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846F4E-E14E-1371-2677-1E24F7546DA9}"/>
                  </a:ext>
                </a:extLst>
              </p:cNvPr>
              <p:cNvSpPr txBox="1"/>
              <p:nvPr/>
            </p:nvSpPr>
            <p:spPr>
              <a:xfrm>
                <a:off x="695443" y="1935131"/>
                <a:ext cx="3044428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P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PK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K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e>
                            <m:sub>
                              <m:r>
                                <a:rPr lang="en-P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K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P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PK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846F4E-E14E-1371-2677-1E24F7546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43" y="1935131"/>
                <a:ext cx="3044428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9C68D5E-613F-FB45-CCD3-C520E2AAB8A2}"/>
              </a:ext>
            </a:extLst>
          </p:cNvPr>
          <p:cNvSpPr/>
          <p:nvPr/>
        </p:nvSpPr>
        <p:spPr>
          <a:xfrm>
            <a:off x="616379" y="4204148"/>
            <a:ext cx="232012" cy="1910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DEAE1-71FE-C758-9867-C2D67DF3B073}"/>
              </a:ext>
            </a:extLst>
          </p:cNvPr>
          <p:cNvSpPr/>
          <p:nvPr/>
        </p:nvSpPr>
        <p:spPr>
          <a:xfrm>
            <a:off x="616379" y="4479529"/>
            <a:ext cx="232012" cy="1910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2CA01-CB1D-3F0E-B8F7-89AF16073A56}"/>
              </a:ext>
            </a:extLst>
          </p:cNvPr>
          <p:cNvSpPr txBox="1"/>
          <p:nvPr/>
        </p:nvSpPr>
        <p:spPr>
          <a:xfrm>
            <a:off x="848391" y="4129177"/>
            <a:ext cx="173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Known Variables</a:t>
            </a:r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9A273-7AD6-C960-4F33-517C3AB6F163}"/>
              </a:ext>
            </a:extLst>
          </p:cNvPr>
          <p:cNvSpPr txBox="1"/>
          <p:nvPr/>
        </p:nvSpPr>
        <p:spPr>
          <a:xfrm>
            <a:off x="848391" y="4388814"/>
            <a:ext cx="199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 Variables</a:t>
            </a:r>
            <a:endParaRPr lang="en-PK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4083BF-14CD-D276-E2C0-9CD2BB261220}"/>
              </a:ext>
            </a:extLst>
          </p:cNvPr>
          <p:cNvSpPr/>
          <p:nvPr/>
        </p:nvSpPr>
        <p:spPr>
          <a:xfrm>
            <a:off x="6680492" y="2526644"/>
            <a:ext cx="2210937" cy="11430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</a:t>
            </a:r>
            <a:endParaRPr lang="en-PK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7AEA3E-5C93-83AA-82AB-B6E83D0AB8CD}"/>
              </a:ext>
            </a:extLst>
          </p:cNvPr>
          <p:cNvCxnSpPr/>
          <p:nvPr/>
        </p:nvCxnSpPr>
        <p:spPr>
          <a:xfrm>
            <a:off x="5853938" y="2772179"/>
            <a:ext cx="826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BE72C-8702-F8D6-5D61-6B3182E1C7E7}"/>
              </a:ext>
            </a:extLst>
          </p:cNvPr>
          <p:cNvCxnSpPr/>
          <p:nvPr/>
        </p:nvCxnSpPr>
        <p:spPr>
          <a:xfrm>
            <a:off x="5853938" y="3346365"/>
            <a:ext cx="826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E260BA-15C3-AF2D-E773-CE0F8EE44FE5}"/>
              </a:ext>
            </a:extLst>
          </p:cNvPr>
          <p:cNvCxnSpPr/>
          <p:nvPr/>
        </p:nvCxnSpPr>
        <p:spPr>
          <a:xfrm>
            <a:off x="5853938" y="3055616"/>
            <a:ext cx="826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1E64F3-2393-93CD-458E-5085DB674002}"/>
                  </a:ext>
                </a:extLst>
              </p:cNvPr>
              <p:cNvSpPr txBox="1"/>
              <p:nvPr/>
            </p:nvSpPr>
            <p:spPr>
              <a:xfrm>
                <a:off x="5676215" y="2430971"/>
                <a:ext cx="10042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P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1E64F3-2393-93CD-458E-5085DB67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215" y="2430971"/>
                <a:ext cx="10042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EB93D9-124B-9FE9-ACB8-935869CC60BE}"/>
                  </a:ext>
                </a:extLst>
              </p:cNvPr>
              <p:cNvSpPr txBox="1"/>
              <p:nvPr/>
            </p:nvSpPr>
            <p:spPr>
              <a:xfrm>
                <a:off x="5642750" y="2707169"/>
                <a:ext cx="100427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EB93D9-124B-9FE9-ACB8-935869CC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750" y="2707169"/>
                <a:ext cx="1004277" cy="390748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E247FE-7F4C-6193-55CE-F13DC82FA008}"/>
                  </a:ext>
                </a:extLst>
              </p:cNvPr>
              <p:cNvSpPr txBox="1"/>
              <p:nvPr/>
            </p:nvSpPr>
            <p:spPr>
              <a:xfrm>
                <a:off x="5782052" y="3049193"/>
                <a:ext cx="7256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K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E247FE-7F4C-6193-55CE-F13DC82F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052" y="3049193"/>
                <a:ext cx="72567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F16E4-31B2-9150-82BA-B4EAD586AC11}"/>
              </a:ext>
            </a:extLst>
          </p:cNvPr>
          <p:cNvCxnSpPr/>
          <p:nvPr/>
        </p:nvCxnSpPr>
        <p:spPr>
          <a:xfrm>
            <a:off x="8891429" y="2800303"/>
            <a:ext cx="481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EB6F30-65B8-541A-274F-90E33CB7E205}"/>
              </a:ext>
            </a:extLst>
          </p:cNvPr>
          <p:cNvCxnSpPr>
            <a:cxnSpLocks/>
          </p:cNvCxnSpPr>
          <p:nvPr/>
        </p:nvCxnSpPr>
        <p:spPr>
          <a:xfrm>
            <a:off x="8891429" y="3316977"/>
            <a:ext cx="481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0C1525-868B-7868-75F8-8F98B16E6168}"/>
              </a:ext>
            </a:extLst>
          </p:cNvPr>
          <p:cNvSpPr txBox="1"/>
          <p:nvPr/>
        </p:nvSpPr>
        <p:spPr>
          <a:xfrm>
            <a:off x="7955659" y="1297319"/>
            <a:ext cx="513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F9289B-2000-C0BE-0183-DB81ECB2A225}"/>
                  </a:ext>
                </a:extLst>
              </p:cNvPr>
              <p:cNvSpPr txBox="1"/>
              <p:nvPr/>
            </p:nvSpPr>
            <p:spPr>
              <a:xfrm>
                <a:off x="8976325" y="2456559"/>
                <a:ext cx="24224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PK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F9289B-2000-C0BE-0183-DB81ECB2A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5" y="2456559"/>
                <a:ext cx="242246" cy="298415"/>
              </a:xfrm>
              <a:prstGeom prst="rect">
                <a:avLst/>
              </a:prstGeom>
              <a:blipFill>
                <a:blip r:embed="rId7"/>
                <a:stretch>
                  <a:fillRect l="-15000" t="-22449" r="-7750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AB44DC-9B19-8881-CDE2-91DC379D9C9D}"/>
                  </a:ext>
                </a:extLst>
              </p:cNvPr>
              <p:cNvSpPr txBox="1"/>
              <p:nvPr/>
            </p:nvSpPr>
            <p:spPr>
              <a:xfrm>
                <a:off x="8976325" y="3018562"/>
                <a:ext cx="2489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PK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AB44DC-9B19-8881-CDE2-91DC379D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5" y="3018562"/>
                <a:ext cx="248914" cy="276999"/>
              </a:xfrm>
              <a:prstGeom prst="rect">
                <a:avLst/>
              </a:prstGeom>
              <a:blipFill>
                <a:blip r:embed="rId8"/>
                <a:stretch>
                  <a:fillRect l="-14634" t="-23913" r="-7561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E99C1EB-24EA-C13A-7C42-061CB9C2C20F}"/>
              </a:ext>
            </a:extLst>
          </p:cNvPr>
          <p:cNvSpPr/>
          <p:nvPr/>
        </p:nvSpPr>
        <p:spPr>
          <a:xfrm>
            <a:off x="616379" y="4790641"/>
            <a:ext cx="232012" cy="19106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A3A448-BF97-D91E-E858-70B9E83441B2}"/>
              </a:ext>
            </a:extLst>
          </p:cNvPr>
          <p:cNvSpPr txBox="1"/>
          <p:nvPr/>
        </p:nvSpPr>
        <p:spPr>
          <a:xfrm>
            <a:off x="848390" y="4701509"/>
            <a:ext cx="202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 Variables</a:t>
            </a:r>
            <a:endParaRPr lang="en-PK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D724C07-D0FE-D54F-7F86-58F4374A78F9}"/>
              </a:ext>
            </a:extLst>
          </p:cNvPr>
          <p:cNvCxnSpPr>
            <a:cxnSpLocks/>
          </p:cNvCxnSpPr>
          <p:nvPr/>
        </p:nvCxnSpPr>
        <p:spPr>
          <a:xfrm>
            <a:off x="7817860" y="1666651"/>
            <a:ext cx="0" cy="85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A19E478-0307-E468-278C-8A272F2D7CB2}"/>
              </a:ext>
            </a:extLst>
          </p:cNvPr>
          <p:cNvSpPr txBox="1"/>
          <p:nvPr/>
        </p:nvSpPr>
        <p:spPr>
          <a:xfrm>
            <a:off x="7796164" y="1750465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Physics based dynamics</a:t>
            </a:r>
            <a:endParaRPr lang="en-PK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6C95B4B-6964-42C0-D436-9F6B0584961E}"/>
              </a:ext>
            </a:extLst>
          </p:cNvPr>
          <p:cNvSpPr/>
          <p:nvPr/>
        </p:nvSpPr>
        <p:spPr>
          <a:xfrm>
            <a:off x="1022570" y="5549748"/>
            <a:ext cx="9327440" cy="4925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Physics informed neural network helps to learn the system dynamics efficiently.</a:t>
            </a:r>
            <a:endParaRPr lang="en-PK" sz="16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D2FAD3-4D8C-5933-9C8B-E93CA5F231E6}"/>
              </a:ext>
            </a:extLst>
          </p:cNvPr>
          <p:cNvCxnSpPr>
            <a:stCxn id="12" idx="2"/>
          </p:cNvCxnSpPr>
          <p:nvPr/>
        </p:nvCxnSpPr>
        <p:spPr>
          <a:xfrm>
            <a:off x="7785961" y="3669653"/>
            <a:ext cx="10203" cy="601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23A514-4992-031B-44CC-F1E47C5F3E1E}"/>
              </a:ext>
            </a:extLst>
          </p:cNvPr>
          <p:cNvSpPr txBox="1"/>
          <p:nvPr/>
        </p:nvSpPr>
        <p:spPr>
          <a:xfrm>
            <a:off x="7796164" y="3902058"/>
            <a:ext cx="15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Matrix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1589040-D1C6-CB55-DA4B-50E76B165AB8}"/>
                  </a:ext>
                </a:extLst>
              </p:cNvPr>
              <p:cNvSpPr txBox="1"/>
              <p:nvPr/>
            </p:nvSpPr>
            <p:spPr>
              <a:xfrm>
                <a:off x="7935463" y="4218721"/>
                <a:ext cx="132087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1589040-D1C6-CB55-DA4B-50E76B16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463" y="4218721"/>
                <a:ext cx="1320874" cy="298415"/>
              </a:xfrm>
              <a:prstGeom prst="rect">
                <a:avLst/>
              </a:prstGeom>
              <a:blipFill>
                <a:blip r:embed="rId9"/>
                <a:stretch>
                  <a:fillRect l="-4167" r="-926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18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2" grpId="0"/>
      <p:bldP spid="24" grpId="0"/>
      <p:bldP spid="33" grpId="0"/>
      <p:bldP spid="34" grpId="0"/>
      <p:bldP spid="35" grpId="0" animBg="1"/>
      <p:bldP spid="36" grpId="0"/>
      <p:bldP spid="40" grpId="0"/>
      <p:bldP spid="41" grpId="0" animBg="1"/>
      <p:bldP spid="44" grpId="0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3F4443"/>
      </a:dk1>
      <a:lt1>
        <a:srgbClr val="FFFFFF"/>
      </a:lt1>
      <a:dk2>
        <a:srgbClr val="3F4443"/>
      </a:dk2>
      <a:lt2>
        <a:srgbClr val="FFFFFF"/>
      </a:lt2>
      <a:accent1>
        <a:srgbClr val="737B7E"/>
      </a:accent1>
      <a:accent2>
        <a:srgbClr val="830065"/>
      </a:accent2>
      <a:accent3>
        <a:srgbClr val="6EBBAB"/>
      </a:accent3>
      <a:accent4>
        <a:srgbClr val="B04558"/>
      </a:accent4>
      <a:accent5>
        <a:srgbClr val="FFB600"/>
      </a:accent5>
      <a:accent6>
        <a:srgbClr val="0E4B52"/>
      </a:accent6>
      <a:hlink>
        <a:srgbClr val="E65F33"/>
      </a:hlink>
      <a:folHlink>
        <a:srgbClr val="FFFFFF"/>
      </a:folHlink>
    </a:clrScheme>
    <a:fontScheme name="Ohio State - Buckeye Fonts">
      <a:majorFont>
        <a:latin typeface="Buckeye Serif Black"/>
        <a:ea typeface=""/>
        <a:cs typeface=""/>
      </a:majorFont>
      <a:minorFont>
        <a:latin typeface="Buckey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ce8f20-4e1f-4eaf-bfe5-53a83639e3f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40AFD08FDC824C9FA0952D06042B80" ma:contentTypeVersion="12" ma:contentTypeDescription="Create a new document." ma:contentTypeScope="" ma:versionID="d4e9fa5b41d8b3cc0b163b7fe1e7c8a9">
  <xsd:schema xmlns:xsd="http://www.w3.org/2001/XMLSchema" xmlns:xs="http://www.w3.org/2001/XMLSchema" xmlns:p="http://schemas.microsoft.com/office/2006/metadata/properties" xmlns:ns2="86ce8f20-4e1f-4eaf-bfe5-53a83639e3ff" targetNamespace="http://schemas.microsoft.com/office/2006/metadata/properties" ma:root="true" ma:fieldsID="9820071bb4495b92760bf18daf451d3c" ns2:_="">
    <xsd:import namespace="86ce8f20-4e1f-4eaf-bfe5-53a83639e3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Billing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ce8f20-4e1f-4eaf-bfe5-53a83639e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b434354-605c-4a24-9fd5-b21458dd13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7F6786-9048-48B5-BC38-4323CF44B883}">
  <ds:schemaRefs>
    <ds:schemaRef ds:uri="http://schemas.microsoft.com/office/2006/metadata/properties"/>
    <ds:schemaRef ds:uri="http://schemas.microsoft.com/office/infopath/2007/PartnerControls"/>
    <ds:schemaRef ds:uri="86ce8f20-4e1f-4eaf-bfe5-53a83639e3ff"/>
  </ds:schemaRefs>
</ds:datastoreItem>
</file>

<file path=customXml/itemProps2.xml><?xml version="1.0" encoding="utf-8"?>
<ds:datastoreItem xmlns:ds="http://schemas.openxmlformats.org/officeDocument/2006/customXml" ds:itemID="{D3D00EAD-DA2C-44E1-A4DE-3ED78F1B62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C8146E-3D89-4377-BBD6-E45B7EA27F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ce8f20-4e1f-4eaf-bfe5-53a83639e3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19859</TotalTime>
  <Words>1075</Words>
  <Application>Microsoft Office PowerPoint</Application>
  <PresentationFormat>Widescreen</PresentationFormat>
  <Paragraphs>237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Buckeye Sans</vt:lpstr>
      <vt:lpstr>Buckeye Serif Black</vt:lpstr>
      <vt:lpstr>Calibri</vt:lpstr>
      <vt:lpstr>Cambria Math</vt:lpstr>
      <vt:lpstr>Times New Roman</vt:lpstr>
      <vt:lpstr>Office Theme</vt:lpstr>
      <vt:lpstr>Visio</vt:lpstr>
      <vt:lpstr>PINN based PMSM Parameter estimation</vt:lpstr>
      <vt:lpstr>System Overview </vt:lpstr>
      <vt:lpstr>Permanent Magnet Synchronous Machine (PMSM)</vt:lpstr>
      <vt:lpstr>PMSM Modeling </vt:lpstr>
      <vt:lpstr>PMSM Control</vt:lpstr>
      <vt:lpstr>Parameter Observability</vt:lpstr>
      <vt:lpstr>Parameter Observability</vt:lpstr>
      <vt:lpstr>Literature Survey</vt:lpstr>
      <vt:lpstr>Proposed Method</vt:lpstr>
      <vt:lpstr>Problem Formulation</vt:lpstr>
      <vt:lpstr>PINN for parameter estimator</vt:lpstr>
      <vt:lpstr>PINN based Parameter Estimator for PMSM</vt:lpstr>
      <vt:lpstr>PINN Training </vt:lpstr>
      <vt:lpstr>Results: Case 1 (L_d=L_q )SPMSM</vt:lpstr>
      <vt:lpstr>Results: Case 2 (L_d&lt;L_q )IPMSM</vt:lpstr>
      <vt:lpstr>Simulation Results</vt:lpstr>
      <vt:lpstr>Hardware Setup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Hoy, Mary</dc:creator>
  <cp:lastModifiedBy>Safder, Ahmad Hussain</cp:lastModifiedBy>
  <cp:revision>524</cp:revision>
  <dcterms:created xsi:type="dcterms:W3CDTF">2021-09-24T16:29:17Z</dcterms:created>
  <dcterms:modified xsi:type="dcterms:W3CDTF">2025-10-27T19:57:44Z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0x010100E440AFD08FDC824C9FA0952D06042B80</vt:lpwstr>
  </property>
  <property fmtid="{D5CDD505-2E9C-101B-9397-08002B2CF9AE}" pid="3" name="MediaServiceImageTags">
    <vt:lpwstr/>
  </property>
</Properties>
</file>